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4"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3873" r:id="rId4"/>
    <p:sldMasterId id="2147483886" r:id="rId5"/>
    <p:sldMasterId id="2147483905" r:id="rId6"/>
  </p:sldMasterIdLst>
  <p:notesMasterIdLst>
    <p:notesMasterId r:id="rId58"/>
  </p:notesMasterIdLst>
  <p:handoutMasterIdLst>
    <p:handoutMasterId r:id="rId59"/>
  </p:handoutMasterIdLst>
  <p:sldIdLst>
    <p:sldId id="368" r:id="rId7"/>
    <p:sldId id="654" r:id="rId8"/>
    <p:sldId id="736" r:id="rId9"/>
    <p:sldId id="737" r:id="rId10"/>
    <p:sldId id="738" r:id="rId11"/>
    <p:sldId id="739" r:id="rId12"/>
    <p:sldId id="740" r:id="rId13"/>
    <p:sldId id="741" r:id="rId14"/>
    <p:sldId id="742" r:id="rId15"/>
    <p:sldId id="743" r:id="rId16"/>
    <p:sldId id="744" r:id="rId17"/>
    <p:sldId id="745" r:id="rId18"/>
    <p:sldId id="746" r:id="rId19"/>
    <p:sldId id="748" r:id="rId20"/>
    <p:sldId id="747" r:id="rId21"/>
    <p:sldId id="723" r:id="rId22"/>
    <p:sldId id="724" r:id="rId23"/>
    <p:sldId id="733" r:id="rId24"/>
    <p:sldId id="725" r:id="rId25"/>
    <p:sldId id="726" r:id="rId26"/>
    <p:sldId id="727" r:id="rId27"/>
    <p:sldId id="728" r:id="rId28"/>
    <p:sldId id="729" r:id="rId29"/>
    <p:sldId id="730" r:id="rId30"/>
    <p:sldId id="731" r:id="rId31"/>
    <p:sldId id="764" r:id="rId32"/>
    <p:sldId id="734" r:id="rId33"/>
    <p:sldId id="735" r:id="rId34"/>
    <p:sldId id="763" r:id="rId35"/>
    <p:sldId id="765" r:id="rId36"/>
    <p:sldId id="767" r:id="rId37"/>
    <p:sldId id="769" r:id="rId38"/>
    <p:sldId id="768" r:id="rId39"/>
    <p:sldId id="749" r:id="rId40"/>
    <p:sldId id="750" r:id="rId41"/>
    <p:sldId id="751" r:id="rId42"/>
    <p:sldId id="752" r:id="rId43"/>
    <p:sldId id="753" r:id="rId44"/>
    <p:sldId id="754" r:id="rId45"/>
    <p:sldId id="755" r:id="rId46"/>
    <p:sldId id="762" r:id="rId47"/>
    <p:sldId id="756" r:id="rId48"/>
    <p:sldId id="757" r:id="rId49"/>
    <p:sldId id="758" r:id="rId50"/>
    <p:sldId id="759" r:id="rId51"/>
    <p:sldId id="760" r:id="rId52"/>
    <p:sldId id="761" r:id="rId53"/>
    <p:sldId id="770" r:id="rId54"/>
    <p:sldId id="771" r:id="rId55"/>
    <p:sldId id="772" r:id="rId56"/>
    <p:sldId id="773" r:id="rId57"/>
  </p:sldIdLst>
  <p:sldSz cx="9144000" cy="5143500" type="screen16x9"/>
  <p:notesSz cx="7315200" cy="9601200"/>
  <p:defaultTextStyle>
    <a:defPPr>
      <a:defRPr lang="en-US"/>
    </a:defPPr>
    <a:lvl1pPr algn="l" rtl="0" fontAlgn="base">
      <a:spcBef>
        <a:spcPct val="0"/>
      </a:spcBef>
      <a:spcAft>
        <a:spcPct val="0"/>
      </a:spcAft>
      <a:defRPr sz="2400" kern="1200">
        <a:solidFill>
          <a:schemeClr val="tx1"/>
        </a:solidFill>
        <a:latin typeface="Arial" charset="0"/>
        <a:ea typeface="+mn-ea"/>
        <a:cs typeface="+mn-cs"/>
      </a:defRPr>
    </a:lvl1pPr>
    <a:lvl2pPr marL="457200" algn="l" rtl="0" fontAlgn="base">
      <a:spcBef>
        <a:spcPct val="0"/>
      </a:spcBef>
      <a:spcAft>
        <a:spcPct val="0"/>
      </a:spcAft>
      <a:defRPr sz="2400" kern="1200">
        <a:solidFill>
          <a:schemeClr val="tx1"/>
        </a:solidFill>
        <a:latin typeface="Arial" charset="0"/>
        <a:ea typeface="+mn-ea"/>
        <a:cs typeface="+mn-cs"/>
      </a:defRPr>
    </a:lvl2pPr>
    <a:lvl3pPr marL="914400" algn="l" rtl="0" fontAlgn="base">
      <a:spcBef>
        <a:spcPct val="0"/>
      </a:spcBef>
      <a:spcAft>
        <a:spcPct val="0"/>
      </a:spcAft>
      <a:defRPr sz="2400" kern="1200">
        <a:solidFill>
          <a:schemeClr val="tx1"/>
        </a:solidFill>
        <a:latin typeface="Arial" charset="0"/>
        <a:ea typeface="+mn-ea"/>
        <a:cs typeface="+mn-cs"/>
      </a:defRPr>
    </a:lvl3pPr>
    <a:lvl4pPr marL="1371600" algn="l" rtl="0" fontAlgn="base">
      <a:spcBef>
        <a:spcPct val="0"/>
      </a:spcBef>
      <a:spcAft>
        <a:spcPct val="0"/>
      </a:spcAft>
      <a:defRPr sz="2400" kern="1200">
        <a:solidFill>
          <a:schemeClr val="tx1"/>
        </a:solidFill>
        <a:latin typeface="Arial" charset="0"/>
        <a:ea typeface="+mn-ea"/>
        <a:cs typeface="+mn-cs"/>
      </a:defRPr>
    </a:lvl4pPr>
    <a:lvl5pPr marL="1828800" algn="l" rtl="0" fontAlgn="base">
      <a:spcBef>
        <a:spcPct val="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p:defaultTextStyle>
  <p:extLst>
    <p:ext uri="{521415D9-36F7-43E2-AB2F-B90AF26B5E84}">
      <p14:sectionLst xmlns:p14="http://schemas.microsoft.com/office/powerpoint/2010/main">
        <p14:section name="Default Section" id="{51157EC9-5B4A-584D-AAC4-72769B8DDFC0}">
          <p14:sldIdLst>
            <p14:sldId id="368"/>
            <p14:sldId id="654"/>
            <p14:sldId id="736"/>
            <p14:sldId id="737"/>
            <p14:sldId id="738"/>
            <p14:sldId id="739"/>
            <p14:sldId id="740"/>
            <p14:sldId id="741"/>
            <p14:sldId id="742"/>
            <p14:sldId id="743"/>
            <p14:sldId id="744"/>
            <p14:sldId id="745"/>
            <p14:sldId id="746"/>
            <p14:sldId id="748"/>
            <p14:sldId id="747"/>
            <p14:sldId id="723"/>
            <p14:sldId id="724"/>
            <p14:sldId id="733"/>
            <p14:sldId id="725"/>
            <p14:sldId id="726"/>
            <p14:sldId id="727"/>
            <p14:sldId id="728"/>
            <p14:sldId id="729"/>
            <p14:sldId id="730"/>
            <p14:sldId id="731"/>
            <p14:sldId id="764"/>
            <p14:sldId id="734"/>
            <p14:sldId id="735"/>
            <p14:sldId id="763"/>
            <p14:sldId id="765"/>
            <p14:sldId id="767"/>
            <p14:sldId id="769"/>
            <p14:sldId id="768"/>
            <p14:sldId id="749"/>
            <p14:sldId id="750"/>
            <p14:sldId id="751"/>
            <p14:sldId id="752"/>
            <p14:sldId id="753"/>
            <p14:sldId id="754"/>
            <p14:sldId id="755"/>
            <p14:sldId id="762"/>
            <p14:sldId id="756"/>
            <p14:sldId id="757"/>
            <p14:sldId id="758"/>
            <p14:sldId id="759"/>
            <p14:sldId id="760"/>
            <p14:sldId id="761"/>
            <p14:sldId id="770"/>
            <p14:sldId id="771"/>
            <p14:sldId id="772"/>
            <p14:sldId id="773"/>
          </p14:sldIdLst>
        </p14:section>
        <p14:section name="Backup" id="{DEBBD39D-1CE4-B04E-B505-EBC9CF555587}">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15:guide id="1" orient="horz" pos="3024" userDrawn="1">
          <p15:clr>
            <a:srgbClr val="A4A3A4"/>
          </p15:clr>
        </p15:guide>
        <p15:guide id="2" pos="2304"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44444"/>
    <a:srgbClr val="C4C4C4"/>
    <a:srgbClr val="ADADAD"/>
    <a:srgbClr val="FFFFFF"/>
    <a:srgbClr val="0085C3"/>
    <a:srgbClr val="D9D9D9"/>
    <a:srgbClr val="F2F2F2"/>
    <a:srgbClr val="AD2C1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6585" autoAdjust="0"/>
    <p:restoredTop sz="93250" autoAdjust="0"/>
  </p:normalViewPr>
  <p:slideViewPr>
    <p:cSldViewPr snapToGrid="0">
      <p:cViewPr varScale="1">
        <p:scale>
          <a:sx n="174" d="100"/>
          <a:sy n="174" d="100"/>
        </p:scale>
        <p:origin x="696" y="176"/>
      </p:cViewPr>
      <p:guideLst>
        <p:guide orient="horz" pos="1620"/>
        <p:guide pos="2880"/>
      </p:guideLst>
    </p:cSldViewPr>
  </p:slideViewPr>
  <p:outlineViewPr>
    <p:cViewPr>
      <p:scale>
        <a:sx n="33" d="100"/>
        <a:sy n="33" d="100"/>
      </p:scale>
      <p:origin x="0" y="0"/>
    </p:cViewPr>
    <p:sldLst>
      <p:sld r:id="rId1" collapse="1"/>
    </p:sldLst>
  </p:outlineViewPr>
  <p:notesTextViewPr>
    <p:cViewPr>
      <p:scale>
        <a:sx n="100" d="100"/>
        <a:sy n="100" d="100"/>
      </p:scale>
      <p:origin x="0" y="0"/>
    </p:cViewPr>
  </p:notesTextViewPr>
  <p:sorterViewPr>
    <p:cViewPr varScale="1">
      <p:scale>
        <a:sx n="1" d="1"/>
        <a:sy n="1" d="1"/>
      </p:scale>
      <p:origin x="0" y="0"/>
    </p:cViewPr>
  </p:sorterViewPr>
  <p:notesViewPr>
    <p:cSldViewPr snapToGrid="0">
      <p:cViewPr varScale="1">
        <p:scale>
          <a:sx n="100" d="100"/>
          <a:sy n="100" d="100"/>
        </p:scale>
        <p:origin x="4112" y="184"/>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 Id="rId63" Type="http://schemas.openxmlformats.org/officeDocument/2006/relationships/tableStyles" Target="tableStyles.xml"/><Relationship Id="rId50" Type="http://schemas.openxmlformats.org/officeDocument/2006/relationships/slide" Target="slides/slide44.xml"/><Relationship Id="rId51" Type="http://schemas.openxmlformats.org/officeDocument/2006/relationships/slide" Target="slides/slide45.xml"/><Relationship Id="rId52" Type="http://schemas.openxmlformats.org/officeDocument/2006/relationships/slide" Target="slides/slide46.xml"/><Relationship Id="rId53" Type="http://schemas.openxmlformats.org/officeDocument/2006/relationships/slide" Target="slides/slide47.xml"/><Relationship Id="rId54" Type="http://schemas.openxmlformats.org/officeDocument/2006/relationships/slide" Target="slides/slide48.xml"/><Relationship Id="rId55" Type="http://schemas.openxmlformats.org/officeDocument/2006/relationships/slide" Target="slides/slide49.xml"/><Relationship Id="rId56" Type="http://schemas.openxmlformats.org/officeDocument/2006/relationships/slide" Target="slides/slide50.xml"/><Relationship Id="rId57" Type="http://schemas.openxmlformats.org/officeDocument/2006/relationships/slide" Target="slides/slide51.xml"/><Relationship Id="rId58" Type="http://schemas.openxmlformats.org/officeDocument/2006/relationships/notesMaster" Target="notesMasters/notesMaster1.xml"/><Relationship Id="rId59" Type="http://schemas.openxmlformats.org/officeDocument/2006/relationships/handoutMaster" Target="handoutMasters/handoutMaster1.xml"/><Relationship Id="rId40" Type="http://schemas.openxmlformats.org/officeDocument/2006/relationships/slide" Target="slides/slide34.xml"/><Relationship Id="rId41" Type="http://schemas.openxmlformats.org/officeDocument/2006/relationships/slide" Target="slides/slide35.xml"/><Relationship Id="rId42" Type="http://schemas.openxmlformats.org/officeDocument/2006/relationships/slide" Target="slides/slide36.xml"/><Relationship Id="rId43" Type="http://schemas.openxmlformats.org/officeDocument/2006/relationships/slide" Target="slides/slide37.xml"/><Relationship Id="rId44" Type="http://schemas.openxmlformats.org/officeDocument/2006/relationships/slide" Target="slides/slide38.xml"/><Relationship Id="rId45" Type="http://schemas.openxmlformats.org/officeDocument/2006/relationships/slide" Target="slides/slide39.xml"/><Relationship Id="rId46" Type="http://schemas.openxmlformats.org/officeDocument/2006/relationships/slide" Target="slides/slide40.xml"/><Relationship Id="rId47" Type="http://schemas.openxmlformats.org/officeDocument/2006/relationships/slide" Target="slides/slide41.xml"/><Relationship Id="rId48" Type="http://schemas.openxmlformats.org/officeDocument/2006/relationships/slide" Target="slides/slide42.xml"/><Relationship Id="rId49" Type="http://schemas.openxmlformats.org/officeDocument/2006/relationships/slide" Target="slides/slide43.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 Id="rId30" Type="http://schemas.openxmlformats.org/officeDocument/2006/relationships/slide" Target="slides/slide24.xml"/><Relationship Id="rId31" Type="http://schemas.openxmlformats.org/officeDocument/2006/relationships/slide" Target="slides/slide25.xml"/><Relationship Id="rId32" Type="http://schemas.openxmlformats.org/officeDocument/2006/relationships/slide" Target="slides/slide26.xml"/><Relationship Id="rId33" Type="http://schemas.openxmlformats.org/officeDocument/2006/relationships/slide" Target="slides/slide27.xml"/><Relationship Id="rId34" Type="http://schemas.openxmlformats.org/officeDocument/2006/relationships/slide" Target="slides/slide28.xml"/><Relationship Id="rId35" Type="http://schemas.openxmlformats.org/officeDocument/2006/relationships/slide" Target="slides/slide29.xml"/><Relationship Id="rId36" Type="http://schemas.openxmlformats.org/officeDocument/2006/relationships/slide" Target="slides/slide30.xml"/><Relationship Id="rId37" Type="http://schemas.openxmlformats.org/officeDocument/2006/relationships/slide" Target="slides/slide31.xml"/><Relationship Id="rId38" Type="http://schemas.openxmlformats.org/officeDocument/2006/relationships/slide" Target="slides/slide32.xml"/><Relationship Id="rId39" Type="http://schemas.openxmlformats.org/officeDocument/2006/relationships/slide" Target="slides/slide33.xml"/><Relationship Id="rId20" Type="http://schemas.openxmlformats.org/officeDocument/2006/relationships/slide" Target="slides/slide14.xml"/><Relationship Id="rId21" Type="http://schemas.openxmlformats.org/officeDocument/2006/relationships/slide" Target="slides/slide15.xml"/><Relationship Id="rId22" Type="http://schemas.openxmlformats.org/officeDocument/2006/relationships/slide" Target="slides/slide16.xml"/><Relationship Id="rId23" Type="http://schemas.openxmlformats.org/officeDocument/2006/relationships/slide" Target="slides/slide17.xml"/><Relationship Id="rId24" Type="http://schemas.openxmlformats.org/officeDocument/2006/relationships/slide" Target="slides/slide18.xml"/><Relationship Id="rId25" Type="http://schemas.openxmlformats.org/officeDocument/2006/relationships/slide" Target="slides/slide19.xml"/><Relationship Id="rId26" Type="http://schemas.openxmlformats.org/officeDocument/2006/relationships/slide" Target="slides/slide20.xml"/><Relationship Id="rId27" Type="http://schemas.openxmlformats.org/officeDocument/2006/relationships/slide" Target="slides/slide21.xml"/><Relationship Id="rId28" Type="http://schemas.openxmlformats.org/officeDocument/2006/relationships/slide" Target="slides/slide22.xml"/><Relationship Id="rId29" Type="http://schemas.openxmlformats.org/officeDocument/2006/relationships/slide" Target="slides/slide23.xml"/><Relationship Id="rId60" Type="http://schemas.openxmlformats.org/officeDocument/2006/relationships/presProps" Target="presProps.xml"/><Relationship Id="rId61" Type="http://schemas.openxmlformats.org/officeDocument/2006/relationships/viewProps" Target="viewProps.xml"/><Relationship Id="rId62" Type="http://schemas.openxmlformats.org/officeDocument/2006/relationships/theme" Target="theme/theme1.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s>
</file>

<file path=ppt/_rels/viewProps.xml.rels><?xml version="1.0" encoding="UTF-8" standalone="yes"?>
<Relationships xmlns="http://schemas.openxmlformats.org/package/2006/relationships"><Relationship Id="rId1" Type="http://schemas.openxmlformats.org/officeDocument/2006/relationships/slide" Target="slides/slid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4143844" y="9120157"/>
            <a:ext cx="3169699" cy="479403"/>
          </a:xfrm>
          <a:prstGeom prst="rect">
            <a:avLst/>
          </a:prstGeom>
        </p:spPr>
        <p:txBody>
          <a:bodyPr vert="horz" lIns="94973" tIns="47487" rIns="94973" bIns="47487" rtlCol="0" anchor="b"/>
          <a:lstStyle>
            <a:lvl1pPr algn="r">
              <a:defRPr sz="1200"/>
            </a:lvl1pPr>
          </a:lstStyle>
          <a:p>
            <a:fld id="{CA856340-4B7D-4D1C-848D-79C05F807FB7}" type="slidenum">
              <a:rPr lang="en-US" smtClean="0"/>
              <a:t>‹#›</a:t>
            </a:fld>
            <a:endParaRPr lang="en-US"/>
          </a:p>
        </p:txBody>
      </p:sp>
      <p:sp>
        <p:nvSpPr>
          <p:cNvPr id="2" name="fl" descr="                        Dell - Internal Use - Confidential"/>
          <p:cNvSpPr txBox="1"/>
          <p:nvPr/>
        </p:nvSpPr>
        <p:spPr>
          <a:xfrm>
            <a:off x="0" y="9401557"/>
            <a:ext cx="7315200" cy="237493"/>
          </a:xfrm>
          <a:prstGeom prst="rect">
            <a:avLst/>
          </a:prstGeom>
          <a:noFill/>
        </p:spPr>
        <p:txBody>
          <a:bodyPr vert="horz" lIns="94984" tIns="47491" rIns="94984" bIns="47491" rtlCol="0">
            <a:spAutoFit/>
          </a:bodyPr>
          <a:lstStyle/>
          <a:p>
            <a:r>
              <a:rPr lang="en-US" sz="900" b="1">
                <a:solidFill>
                  <a:srgbClr val="7F7F7F"/>
                </a:solidFill>
                <a:latin typeface="museo sans for dell"/>
              </a:rPr>
              <a:t>                        Dell - Internal Use - Confidential</a:t>
            </a:r>
          </a:p>
        </p:txBody>
      </p:sp>
    </p:spTree>
    <p:extLst>
      <p:ext uri="{BB962C8B-B14F-4D97-AF65-F5344CB8AC3E}">
        <p14:creationId xmlns:p14="http://schemas.microsoft.com/office/powerpoint/2010/main" val="388144462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457200" y="720725"/>
            <a:ext cx="6400800" cy="3600450"/>
          </a:xfrm>
          <a:prstGeom prst="rect">
            <a:avLst/>
          </a:prstGeom>
          <a:noFill/>
          <a:ln w="12700">
            <a:solidFill>
              <a:prstClr val="black"/>
            </a:solidFill>
          </a:ln>
        </p:spPr>
        <p:txBody>
          <a:bodyPr vert="horz" lIns="94973" tIns="47487" rIns="94973" bIns="47487" rtlCol="0" anchor="ctr"/>
          <a:lstStyle/>
          <a:p>
            <a:endParaRPr lang="en-US" dirty="0"/>
          </a:p>
        </p:txBody>
      </p:sp>
      <p:sp>
        <p:nvSpPr>
          <p:cNvPr id="5" name="Notes Placeholder 4"/>
          <p:cNvSpPr>
            <a:spLocks noGrp="1"/>
          </p:cNvSpPr>
          <p:nvPr>
            <p:ph type="body" sz="quarter" idx="3"/>
          </p:nvPr>
        </p:nvSpPr>
        <p:spPr>
          <a:xfrm>
            <a:off x="450476" y="4560899"/>
            <a:ext cx="6427524" cy="4569730"/>
          </a:xfrm>
          <a:prstGeom prst="rect">
            <a:avLst/>
          </a:prstGeom>
        </p:spPr>
        <p:txBody>
          <a:bodyPr vert="horz" lIns="94973" tIns="47487" rIns="94973" bIns="47487"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5"/>
          </p:nvPr>
        </p:nvSpPr>
        <p:spPr>
          <a:xfrm>
            <a:off x="6921951" y="9271937"/>
            <a:ext cx="391592" cy="327624"/>
          </a:xfrm>
          <a:prstGeom prst="rect">
            <a:avLst/>
          </a:prstGeom>
        </p:spPr>
        <p:txBody>
          <a:bodyPr vert="horz" lIns="94973" tIns="47487" rIns="94973" bIns="47487" rtlCol="0" anchor="b"/>
          <a:lstStyle>
            <a:lvl1pPr algn="r">
              <a:defRPr sz="1200"/>
            </a:lvl1pPr>
          </a:lstStyle>
          <a:p>
            <a:fld id="{3EF634F2-089B-4FE3-AB7F-C714A7297EEC}" type="slidenum">
              <a:rPr lang="en-US" smtClean="0"/>
              <a:pPr/>
              <a:t>‹#›</a:t>
            </a:fld>
            <a:endParaRPr lang="en-US"/>
          </a:p>
        </p:txBody>
      </p:sp>
      <p:sp>
        <p:nvSpPr>
          <p:cNvPr id="2" name="fl" descr="                        Dell - Internal Use - Confidential"/>
          <p:cNvSpPr txBox="1"/>
          <p:nvPr/>
        </p:nvSpPr>
        <p:spPr>
          <a:xfrm>
            <a:off x="0" y="9401557"/>
            <a:ext cx="7315200" cy="237493"/>
          </a:xfrm>
          <a:prstGeom prst="rect">
            <a:avLst/>
          </a:prstGeom>
          <a:noFill/>
        </p:spPr>
        <p:txBody>
          <a:bodyPr vert="horz" lIns="94984" tIns="47491" rIns="94984" bIns="47491" rtlCol="0">
            <a:spAutoFit/>
          </a:bodyPr>
          <a:lstStyle/>
          <a:p>
            <a:pPr algn="l"/>
            <a:r>
              <a:rPr lang="en-US" sz="900" b="1" i="0" u="none" baseline="0" smtClean="0">
                <a:solidFill>
                  <a:srgbClr val="7F7F7F"/>
                </a:solidFill>
                <a:latin typeface="museo sans for dell"/>
              </a:rPr>
              <a:t>                        Dell - Internal Use - Confidential</a:t>
            </a:r>
            <a:endParaRPr lang="en-US" sz="900" b="1" i="0" u="none" baseline="0">
              <a:solidFill>
                <a:srgbClr val="7F7F7F"/>
              </a:solidFill>
              <a:latin typeface="museo sans for dell"/>
            </a:endParaRPr>
          </a:p>
        </p:txBody>
      </p:sp>
    </p:spTree>
    <p:extLst>
      <p:ext uri="{BB962C8B-B14F-4D97-AF65-F5344CB8AC3E}">
        <p14:creationId xmlns:p14="http://schemas.microsoft.com/office/powerpoint/2010/main" val="31963529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useo Sans For Dell" pitchFamily="2" charset="0"/>
        <a:ea typeface="+mn-ea"/>
        <a:cs typeface="+mn-cs"/>
      </a:defRPr>
    </a:lvl1pPr>
    <a:lvl2pPr marL="457200" algn="l" defTabSz="914400" rtl="0" eaLnBrk="1" latinLnBrk="0" hangingPunct="1">
      <a:defRPr sz="1200" kern="1200">
        <a:solidFill>
          <a:schemeClr val="tx1"/>
        </a:solidFill>
        <a:latin typeface="Museo Sans For Dell" pitchFamily="2" charset="0"/>
        <a:ea typeface="+mn-ea"/>
        <a:cs typeface="+mn-cs"/>
      </a:defRPr>
    </a:lvl2pPr>
    <a:lvl3pPr marL="914400" algn="l" defTabSz="914400" rtl="0" eaLnBrk="1" latinLnBrk="0" hangingPunct="1">
      <a:defRPr sz="1200" kern="1200">
        <a:solidFill>
          <a:schemeClr val="tx1"/>
        </a:solidFill>
        <a:latin typeface="Museo Sans For Dell" pitchFamily="2" charset="0"/>
        <a:ea typeface="+mn-ea"/>
        <a:cs typeface="+mn-cs"/>
      </a:defRPr>
    </a:lvl3pPr>
    <a:lvl4pPr marL="1371600" algn="l" defTabSz="914400" rtl="0" eaLnBrk="1" latinLnBrk="0" hangingPunct="1">
      <a:defRPr sz="1200" kern="1200">
        <a:solidFill>
          <a:schemeClr val="tx1"/>
        </a:solidFill>
        <a:latin typeface="Museo Sans For Dell" pitchFamily="2" charset="0"/>
        <a:ea typeface="+mn-ea"/>
        <a:cs typeface="+mn-cs"/>
      </a:defRPr>
    </a:lvl4pPr>
    <a:lvl5pPr marL="1828800" algn="l" defTabSz="914400" rtl="0" eaLnBrk="1" latinLnBrk="0" hangingPunct="1">
      <a:defRPr sz="1200" kern="1200">
        <a:solidFill>
          <a:schemeClr val="tx1"/>
        </a:solidFill>
        <a:latin typeface="Museo Sans For Dell" pitchFamily="2"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A04BB6B-BEDE-48E4-970F-8DFC0D4B5AE7}" type="slidenum">
              <a:rPr lang="en-US" smtClean="0"/>
              <a:pPr>
                <a:defRPr/>
              </a:pPr>
              <a:t>1</a:t>
            </a:fld>
            <a:endParaRPr lang="en-US" dirty="0"/>
          </a:p>
        </p:txBody>
      </p:sp>
    </p:spTree>
    <p:extLst>
      <p:ext uri="{BB962C8B-B14F-4D97-AF65-F5344CB8AC3E}">
        <p14:creationId xmlns:p14="http://schemas.microsoft.com/office/powerpoint/2010/main" val="20548599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EF634F2-089B-4FE3-AB7F-C714A7297EEC}" type="slidenum">
              <a:rPr lang="en-US" smtClean="0"/>
              <a:pPr/>
              <a:t>47</a:t>
            </a:fld>
            <a:endParaRPr lang="en-US"/>
          </a:p>
        </p:txBody>
      </p:sp>
    </p:spTree>
    <p:extLst>
      <p:ext uri="{BB962C8B-B14F-4D97-AF65-F5344CB8AC3E}">
        <p14:creationId xmlns:p14="http://schemas.microsoft.com/office/powerpoint/2010/main" val="8543065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438150" y="2376835"/>
            <a:ext cx="5962650" cy="387798"/>
          </a:xfrm>
        </p:spPr>
        <p:txBody>
          <a:bodyPr anchor="b" anchorCtr="0"/>
          <a:lstStyle>
            <a:lvl1pPr algn="l">
              <a:lnSpc>
                <a:spcPct val="90000"/>
              </a:lnSpc>
              <a:defRPr sz="2800" b="0" i="0" smtClean="0">
                <a:solidFill>
                  <a:schemeClr val="accent1"/>
                </a:solidFill>
                <a:latin typeface="Museo For Dell" pitchFamily="2" charset="0"/>
                <a:ea typeface="Museo For Dell" pitchFamily="2" charset="0"/>
              </a:defRPr>
            </a:lvl1pPr>
          </a:lstStyle>
          <a:p>
            <a:r>
              <a:rPr lang="en-US" dirty="0" smtClean="0"/>
              <a:t>Click to edit title</a:t>
            </a:r>
          </a:p>
        </p:txBody>
      </p:sp>
      <p:sp>
        <p:nvSpPr>
          <p:cNvPr id="361477" name="Text Placeholder 12"/>
          <p:cNvSpPr>
            <a:spLocks noGrp="1"/>
          </p:cNvSpPr>
          <p:nvPr>
            <p:ph type="subTitle" idx="1" hasCustomPrompt="1"/>
          </p:nvPr>
        </p:nvSpPr>
        <p:spPr>
          <a:xfrm>
            <a:off x="438711" y="3124044"/>
            <a:ext cx="5953125" cy="276999"/>
          </a:xfrm>
        </p:spPr>
        <p:txBody>
          <a:bodyPr lIns="0" tIns="0" rIns="0" bIns="0" anchor="t" anchorCtr="0">
            <a:spAutoFit/>
          </a:bodyPr>
          <a:lstStyle>
            <a:lvl1pPr marL="0" indent="0" algn="l">
              <a:buFont typeface="Wingdings" pitchFamily="2" charset="2"/>
              <a:buNone/>
              <a:defRPr sz="2000" b="0" i="0" smtClean="0">
                <a:solidFill>
                  <a:schemeClr val="bg2"/>
                </a:solidFill>
                <a:latin typeface="Museo Sans For Dell" pitchFamily="2" charset="0"/>
                <a:ea typeface="Museo Sans For Dell" pitchFamily="2" charset="0"/>
              </a:defRPr>
            </a:lvl1pPr>
          </a:lstStyle>
          <a:p>
            <a:r>
              <a:rPr lang="en-US" dirty="0" smtClean="0"/>
              <a:t>Click to edit subtitle</a:t>
            </a:r>
          </a:p>
        </p:txBody>
      </p:sp>
      <p:cxnSp>
        <p:nvCxnSpPr>
          <p:cNvPr id="8" name="Straight Connector 7"/>
          <p:cNvCxnSpPr/>
          <p:nvPr/>
        </p:nvCxnSpPr>
        <p:spPr>
          <a:xfrm>
            <a:off x="447675" y="1335881"/>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447675" y="3807619"/>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sp>
        <p:nvSpPr>
          <p:cNvPr id="10" name="Rectangle 9"/>
          <p:cNvSpPr/>
          <p:nvPr/>
        </p:nvSpPr>
        <p:spPr bwMode="gray">
          <a:xfrm>
            <a:off x="3" y="4772026"/>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rebuchet MS" pitchFamily="34" charset="0"/>
            </a:endParaRPr>
          </a:p>
        </p:txBody>
      </p:sp>
      <p:sp>
        <p:nvSpPr>
          <p:cNvPr id="14" name="Rectangle 13"/>
          <p:cNvSpPr/>
          <p:nvPr/>
        </p:nvSpPr>
        <p:spPr bwMode="hidden">
          <a:xfrm>
            <a:off x="3" y="4772026"/>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rebuchet MS" pitchFamily="34" charset="0"/>
            </a:endParaRPr>
          </a:p>
        </p:txBody>
      </p:sp>
      <p:sp>
        <p:nvSpPr>
          <p:cNvPr id="19" name="Rectangle 18"/>
          <p:cNvSpPr/>
          <p:nvPr/>
        </p:nvSpPr>
        <p:spPr bwMode="hidden">
          <a:xfrm>
            <a:off x="3" y="4772026"/>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rebuchet MS" pitchFamily="34" charset="0"/>
            </a:endParaRPr>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7265540" y="1947733"/>
            <a:ext cx="1399035" cy="1399035"/>
          </a:xfrm>
          <a:prstGeom prst="rect">
            <a:avLst/>
          </a:prstGeom>
        </p:spPr>
      </p:pic>
    </p:spTree>
  </p:cSld>
  <p:clrMapOvr>
    <a:masterClrMapping/>
  </p:clrMapOvr>
  <p:transition spd="med">
    <p:wipe dir="r"/>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ection_Blue">
    <p:spTree>
      <p:nvGrpSpPr>
        <p:cNvPr id="1" name=""/>
        <p:cNvGrpSpPr/>
        <p:nvPr/>
      </p:nvGrpSpPr>
      <p:grpSpPr>
        <a:xfrm>
          <a:off x="0" y="0"/>
          <a:ext cx="0" cy="0"/>
          <a:chOff x="0" y="0"/>
          <a:chExt cx="0" cy="0"/>
        </a:xfrm>
      </p:grpSpPr>
      <p:sp>
        <p:nvSpPr>
          <p:cNvPr id="15" name="Title 1"/>
          <p:cNvSpPr>
            <a:spLocks noGrp="1"/>
          </p:cNvSpPr>
          <p:nvPr>
            <p:ph type="ctrTitle" hasCustomPrompt="1"/>
          </p:nvPr>
        </p:nvSpPr>
        <p:spPr>
          <a:xfrm>
            <a:off x="457200" y="342900"/>
            <a:ext cx="2743200" cy="2743200"/>
          </a:xfrm>
          <a:prstGeom prst="roundRect">
            <a:avLst>
              <a:gd name="adj" fmla="val 2752"/>
            </a:avLst>
          </a:prstGeom>
          <a:solidFill>
            <a:schemeClr val="accent1"/>
          </a:solidFill>
          <a:ln>
            <a:noFill/>
          </a:ln>
        </p:spPr>
        <p:style>
          <a:lnRef idx="2">
            <a:schemeClr val="accent1"/>
          </a:lnRef>
          <a:fillRef idx="1">
            <a:schemeClr val="lt1"/>
          </a:fillRef>
          <a:effectRef idx="0">
            <a:schemeClr val="accent1"/>
          </a:effectRef>
          <a:fontRef idx="none"/>
        </p:style>
        <p:txBody>
          <a:bodyPr lIns="228600" tIns="228600" rIns="228600" bIns="228600" anchor="t" anchorCtr="0">
            <a:normAutofit/>
          </a:bodyPr>
          <a:lstStyle>
            <a:lvl1pPr>
              <a:defRPr sz="2800" b="0">
                <a:solidFill>
                  <a:schemeClr val="tx2"/>
                </a:solidFill>
                <a:latin typeface="Museo For Dell" pitchFamily="2" charset="0"/>
              </a:defRPr>
            </a:lvl1pPr>
          </a:lstStyle>
          <a:p>
            <a:r>
              <a:rPr lang="en-US" dirty="0" smtClean="0"/>
              <a:t>Click to edit Master title style</a:t>
            </a:r>
            <a:br>
              <a:rPr lang="en-US" dirty="0" smtClean="0"/>
            </a:br>
            <a:endParaRPr lang="en-US" dirty="0"/>
          </a:p>
        </p:txBody>
      </p:sp>
    </p:spTree>
  </p:cSld>
  <p:clrMapOvr>
    <a:masterClrMapping/>
  </p:clrMapOvr>
  <p:transition spd="med">
    <p:wipe dir="r"/>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ection_Berry">
    <p:spTree>
      <p:nvGrpSpPr>
        <p:cNvPr id="1" name=""/>
        <p:cNvGrpSpPr/>
        <p:nvPr/>
      </p:nvGrpSpPr>
      <p:grpSpPr>
        <a:xfrm>
          <a:off x="0" y="0"/>
          <a:ext cx="0" cy="0"/>
          <a:chOff x="0" y="0"/>
          <a:chExt cx="0" cy="0"/>
        </a:xfrm>
      </p:grpSpPr>
      <p:sp>
        <p:nvSpPr>
          <p:cNvPr id="15" name="Title 1"/>
          <p:cNvSpPr>
            <a:spLocks noGrp="1"/>
          </p:cNvSpPr>
          <p:nvPr>
            <p:ph type="ctrTitle" hasCustomPrompt="1"/>
          </p:nvPr>
        </p:nvSpPr>
        <p:spPr>
          <a:xfrm>
            <a:off x="457200" y="342900"/>
            <a:ext cx="2743200" cy="2743200"/>
          </a:xfrm>
          <a:prstGeom prst="roundRect">
            <a:avLst>
              <a:gd name="adj" fmla="val 2752"/>
            </a:avLst>
          </a:prstGeom>
          <a:solidFill>
            <a:schemeClr val="accent4"/>
          </a:solidFill>
          <a:ln>
            <a:noFill/>
          </a:ln>
        </p:spPr>
        <p:style>
          <a:lnRef idx="2">
            <a:schemeClr val="accent1"/>
          </a:lnRef>
          <a:fillRef idx="1">
            <a:schemeClr val="lt1"/>
          </a:fillRef>
          <a:effectRef idx="0">
            <a:schemeClr val="accent1"/>
          </a:effectRef>
          <a:fontRef idx="none"/>
        </p:style>
        <p:txBody>
          <a:bodyPr lIns="228600" tIns="228600" rIns="228600" bIns="228600" anchor="t" anchorCtr="0">
            <a:normAutofit/>
          </a:bodyPr>
          <a:lstStyle>
            <a:lvl1pPr>
              <a:defRPr sz="2800" b="0">
                <a:solidFill>
                  <a:schemeClr val="tx2"/>
                </a:solidFill>
                <a:latin typeface="Museo For Dell" pitchFamily="2" charset="0"/>
              </a:defRPr>
            </a:lvl1pPr>
          </a:lstStyle>
          <a:p>
            <a:r>
              <a:rPr lang="en-US" dirty="0" smtClean="0"/>
              <a:t>Click to edit Master title style</a:t>
            </a:r>
            <a:br>
              <a:rPr lang="en-US" dirty="0" smtClean="0"/>
            </a:br>
            <a:endParaRPr lang="en-US" dirty="0"/>
          </a:p>
        </p:txBody>
      </p:sp>
    </p:spTree>
  </p:cSld>
  <p:clrMapOvr>
    <a:masterClrMapping/>
  </p:clrMapOvr>
  <p:transition spd="med">
    <p:wipe dir="r"/>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ection_Green">
    <p:spTree>
      <p:nvGrpSpPr>
        <p:cNvPr id="1" name=""/>
        <p:cNvGrpSpPr/>
        <p:nvPr/>
      </p:nvGrpSpPr>
      <p:grpSpPr>
        <a:xfrm>
          <a:off x="0" y="0"/>
          <a:ext cx="0" cy="0"/>
          <a:chOff x="0" y="0"/>
          <a:chExt cx="0" cy="0"/>
        </a:xfrm>
      </p:grpSpPr>
      <p:sp>
        <p:nvSpPr>
          <p:cNvPr id="15" name="Title 1"/>
          <p:cNvSpPr>
            <a:spLocks noGrp="1"/>
          </p:cNvSpPr>
          <p:nvPr>
            <p:ph type="ctrTitle" hasCustomPrompt="1"/>
          </p:nvPr>
        </p:nvSpPr>
        <p:spPr>
          <a:xfrm>
            <a:off x="457200" y="342900"/>
            <a:ext cx="2743200" cy="2743200"/>
          </a:xfrm>
          <a:prstGeom prst="roundRect">
            <a:avLst>
              <a:gd name="adj" fmla="val 2752"/>
            </a:avLst>
          </a:prstGeom>
          <a:solidFill>
            <a:schemeClr val="accent3"/>
          </a:solidFill>
          <a:ln>
            <a:noFill/>
          </a:ln>
        </p:spPr>
        <p:style>
          <a:lnRef idx="2">
            <a:schemeClr val="accent1"/>
          </a:lnRef>
          <a:fillRef idx="1">
            <a:schemeClr val="lt1"/>
          </a:fillRef>
          <a:effectRef idx="0">
            <a:schemeClr val="accent1"/>
          </a:effectRef>
          <a:fontRef idx="none"/>
        </p:style>
        <p:txBody>
          <a:bodyPr lIns="228600" tIns="228600" rIns="228600" bIns="228600" anchor="t" anchorCtr="0">
            <a:normAutofit/>
          </a:bodyPr>
          <a:lstStyle>
            <a:lvl1pPr>
              <a:defRPr sz="2800" b="0">
                <a:solidFill>
                  <a:schemeClr val="tx2"/>
                </a:solidFill>
                <a:latin typeface="Museo For Dell" pitchFamily="2" charset="0"/>
              </a:defRPr>
            </a:lvl1pPr>
          </a:lstStyle>
          <a:p>
            <a:r>
              <a:rPr lang="en-US" dirty="0" smtClean="0"/>
              <a:t>Click to edit Master title style</a:t>
            </a:r>
            <a:br>
              <a:rPr lang="en-US" dirty="0" smtClean="0"/>
            </a:br>
            <a:endParaRPr lang="en-US" dirty="0"/>
          </a:p>
        </p:txBody>
      </p:sp>
    </p:spTree>
  </p:cSld>
  <p:clrMapOvr>
    <a:masterClrMapping/>
  </p:clrMapOvr>
  <p:transition spd="med">
    <p:wipe dir="r"/>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ection_Yellow">
    <p:spTree>
      <p:nvGrpSpPr>
        <p:cNvPr id="1" name=""/>
        <p:cNvGrpSpPr/>
        <p:nvPr/>
      </p:nvGrpSpPr>
      <p:grpSpPr>
        <a:xfrm>
          <a:off x="0" y="0"/>
          <a:ext cx="0" cy="0"/>
          <a:chOff x="0" y="0"/>
          <a:chExt cx="0" cy="0"/>
        </a:xfrm>
      </p:grpSpPr>
      <p:sp>
        <p:nvSpPr>
          <p:cNvPr id="15" name="Title 1"/>
          <p:cNvSpPr>
            <a:spLocks noGrp="1"/>
          </p:cNvSpPr>
          <p:nvPr>
            <p:ph type="ctrTitle" hasCustomPrompt="1"/>
          </p:nvPr>
        </p:nvSpPr>
        <p:spPr>
          <a:xfrm>
            <a:off x="457200" y="342900"/>
            <a:ext cx="2743200" cy="2743200"/>
          </a:xfrm>
          <a:prstGeom prst="roundRect">
            <a:avLst>
              <a:gd name="adj" fmla="val 2752"/>
            </a:avLst>
          </a:prstGeom>
          <a:solidFill>
            <a:schemeClr val="accent2"/>
          </a:solidFill>
          <a:ln>
            <a:noFill/>
          </a:ln>
        </p:spPr>
        <p:style>
          <a:lnRef idx="2">
            <a:schemeClr val="accent1"/>
          </a:lnRef>
          <a:fillRef idx="1">
            <a:schemeClr val="lt1"/>
          </a:fillRef>
          <a:effectRef idx="0">
            <a:schemeClr val="accent1"/>
          </a:effectRef>
          <a:fontRef idx="none"/>
        </p:style>
        <p:txBody>
          <a:bodyPr lIns="228600" tIns="228600" rIns="228600" bIns="228600" anchor="t" anchorCtr="0">
            <a:normAutofit/>
          </a:bodyPr>
          <a:lstStyle>
            <a:lvl1pPr>
              <a:defRPr sz="2800" b="0">
                <a:solidFill>
                  <a:schemeClr val="tx2"/>
                </a:solidFill>
                <a:latin typeface="Museo For Dell" pitchFamily="2" charset="0"/>
              </a:defRPr>
            </a:lvl1pPr>
          </a:lstStyle>
          <a:p>
            <a:r>
              <a:rPr lang="en-US" dirty="0" smtClean="0"/>
              <a:t>Click to edit Master title style</a:t>
            </a:r>
            <a:br>
              <a:rPr lang="en-US" dirty="0" smtClean="0"/>
            </a:br>
            <a:endParaRPr lang="en-US" dirty="0"/>
          </a:p>
        </p:txBody>
      </p:sp>
    </p:spTree>
  </p:cSld>
  <p:clrMapOvr>
    <a:masterClrMapping/>
  </p:clrMapOvr>
  <p:transition spd="med">
    <p:wipe dir="r"/>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ection_Purple">
    <p:spTree>
      <p:nvGrpSpPr>
        <p:cNvPr id="1" name=""/>
        <p:cNvGrpSpPr/>
        <p:nvPr/>
      </p:nvGrpSpPr>
      <p:grpSpPr>
        <a:xfrm>
          <a:off x="0" y="0"/>
          <a:ext cx="0" cy="0"/>
          <a:chOff x="0" y="0"/>
          <a:chExt cx="0" cy="0"/>
        </a:xfrm>
      </p:grpSpPr>
      <p:sp>
        <p:nvSpPr>
          <p:cNvPr id="15" name="Title 1"/>
          <p:cNvSpPr>
            <a:spLocks noGrp="1"/>
          </p:cNvSpPr>
          <p:nvPr>
            <p:ph type="ctrTitle"/>
          </p:nvPr>
        </p:nvSpPr>
        <p:spPr>
          <a:xfrm>
            <a:off x="457200" y="342900"/>
            <a:ext cx="2743200" cy="2743200"/>
          </a:xfrm>
          <a:prstGeom prst="roundRect">
            <a:avLst>
              <a:gd name="adj" fmla="val 2752"/>
            </a:avLst>
          </a:prstGeom>
          <a:solidFill>
            <a:schemeClr val="accent6"/>
          </a:solidFill>
          <a:ln>
            <a:noFill/>
          </a:ln>
        </p:spPr>
        <p:style>
          <a:lnRef idx="2">
            <a:schemeClr val="accent1"/>
          </a:lnRef>
          <a:fillRef idx="1">
            <a:schemeClr val="lt1"/>
          </a:fillRef>
          <a:effectRef idx="0">
            <a:schemeClr val="accent1"/>
          </a:effectRef>
          <a:fontRef idx="none"/>
        </p:style>
        <p:txBody>
          <a:bodyPr lIns="228600" tIns="228600" rIns="228600" bIns="228600" anchor="t">
            <a:normAutofit/>
          </a:bodyPr>
          <a:lstStyle>
            <a:lvl1pPr>
              <a:defRPr sz="2800" b="0">
                <a:solidFill>
                  <a:schemeClr val="tx2"/>
                </a:solidFill>
                <a:latin typeface="Museo For Dell" pitchFamily="2" charset="0"/>
              </a:defRPr>
            </a:lvl1pPr>
          </a:lstStyle>
          <a:p>
            <a:r>
              <a:rPr lang="en-US" smtClean="0"/>
              <a:t>Click to edit Master title style</a:t>
            </a:r>
            <a:endParaRPr lang="en-US" dirty="0"/>
          </a:p>
        </p:txBody>
      </p:sp>
    </p:spTree>
  </p:cSld>
  <p:clrMapOvr>
    <a:masterClrMapping/>
  </p:clrMapOvr>
  <p:transition spd="med">
    <p:wipe dir="r"/>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sp>
        <p:nvSpPr>
          <p:cNvPr id="2" name="Round Same Side Corner Rectangle 1"/>
          <p:cNvSpPr/>
          <p:nvPr userDrawn="1"/>
        </p:nvSpPr>
        <p:spPr>
          <a:xfrm rot="5400000">
            <a:off x="-1314926" y="2247105"/>
            <a:ext cx="3544570" cy="929957"/>
          </a:xfrm>
          <a:prstGeom prst="round2SameRect">
            <a:avLst>
              <a:gd name="adj1" fmla="val 13993"/>
              <a:gd name="adj2" fmla="val 0"/>
            </a:avLst>
          </a:prstGeom>
          <a:solidFill>
            <a:schemeClr val="accent1"/>
          </a:solidFill>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smtClean="0">
              <a:solidFill>
                <a:srgbClr val="FFFFFF"/>
              </a:solidFill>
              <a:latin typeface="Museo Sans For Dell"/>
            </a:endParaRPr>
          </a:p>
        </p:txBody>
      </p:sp>
      <p:sp>
        <p:nvSpPr>
          <p:cNvPr id="11" name="Round Same Side Corner Rectangle 10"/>
          <p:cNvSpPr/>
          <p:nvPr userDrawn="1"/>
        </p:nvSpPr>
        <p:spPr>
          <a:xfrm rot="16200000">
            <a:off x="3447415" y="-1212215"/>
            <a:ext cx="3544570" cy="7848600"/>
          </a:xfrm>
          <a:prstGeom prst="round2SameRect">
            <a:avLst>
              <a:gd name="adj1" fmla="val 4108"/>
              <a:gd name="adj2" fmla="val 0"/>
            </a:avLst>
          </a:prstGeom>
          <a:solidFill>
            <a:schemeClr val="accent1"/>
          </a:solidFill>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smtClean="0">
              <a:solidFill>
                <a:srgbClr val="FFFFFF"/>
              </a:solidFill>
              <a:latin typeface="Century Schoolbook" charset="0"/>
              <a:ea typeface="Century Schoolbook" charset="0"/>
              <a:cs typeface="Century Schoolbook" charset="0"/>
            </a:endParaRPr>
          </a:p>
        </p:txBody>
      </p:sp>
      <p:sp>
        <p:nvSpPr>
          <p:cNvPr id="4" name="Text Placeholder 3"/>
          <p:cNvSpPr>
            <a:spLocks noGrp="1"/>
          </p:cNvSpPr>
          <p:nvPr>
            <p:ph type="body" sz="quarter" idx="10"/>
          </p:nvPr>
        </p:nvSpPr>
        <p:spPr>
          <a:xfrm>
            <a:off x="1829754" y="1797685"/>
            <a:ext cx="5508625" cy="1218795"/>
          </a:xfrm>
        </p:spPr>
        <p:txBody>
          <a:bodyPr/>
          <a:lstStyle>
            <a:lvl1pPr marL="0" indent="0">
              <a:buNone/>
              <a:defRPr sz="4400">
                <a:solidFill>
                  <a:schemeClr val="tx2"/>
                </a:solidFill>
                <a:latin typeface="Century Schoolbook" charset="0"/>
                <a:ea typeface="Century Schoolbook" charset="0"/>
                <a:cs typeface="Century Schoolbook" charset="0"/>
              </a:defRPr>
            </a:lvl1pPr>
          </a:lstStyle>
          <a:p>
            <a:pPr lvl="0"/>
            <a:r>
              <a:rPr lang="en-US" dirty="0" smtClean="0"/>
              <a:t>Click to edit Master text styles</a:t>
            </a:r>
          </a:p>
        </p:txBody>
      </p:sp>
      <p:sp>
        <p:nvSpPr>
          <p:cNvPr id="81" name="Text Placeholder 3"/>
          <p:cNvSpPr>
            <a:spLocks noGrp="1"/>
          </p:cNvSpPr>
          <p:nvPr>
            <p:ph type="body" sz="quarter" idx="11"/>
          </p:nvPr>
        </p:nvSpPr>
        <p:spPr>
          <a:xfrm>
            <a:off x="1829754" y="3039745"/>
            <a:ext cx="5508625" cy="276999"/>
          </a:xfrm>
        </p:spPr>
        <p:txBody>
          <a:bodyPr/>
          <a:lstStyle>
            <a:lvl1pPr marL="0" indent="0">
              <a:buNone/>
              <a:defRPr sz="2000">
                <a:solidFill>
                  <a:schemeClr val="tx2"/>
                </a:solidFill>
                <a:latin typeface="Century Schoolbook" charset="0"/>
                <a:ea typeface="Century Schoolbook" charset="0"/>
                <a:cs typeface="Century Schoolbook" charset="0"/>
              </a:defRPr>
            </a:lvl1pPr>
          </a:lstStyle>
          <a:p>
            <a:pPr lvl="0"/>
            <a:r>
              <a:rPr lang="en-US" dirty="0" smtClean="0"/>
              <a:t>Click to edit Master text styles</a:t>
            </a:r>
          </a:p>
        </p:txBody>
      </p:sp>
      <p:sp>
        <p:nvSpPr>
          <p:cNvPr id="5" name="TextBox 4"/>
          <p:cNvSpPr txBox="1"/>
          <p:nvPr userDrawn="1"/>
        </p:nvSpPr>
        <p:spPr>
          <a:xfrm>
            <a:off x="1829754" y="4153784"/>
            <a:ext cx="914400" cy="914400"/>
          </a:xfrm>
          <a:prstGeom prst="rect">
            <a:avLst/>
          </a:prstGeom>
          <a:noFill/>
        </p:spPr>
        <p:txBody>
          <a:bodyPr wrap="none" rtlCol="0">
            <a:noAutofit/>
          </a:bodyPr>
          <a:lstStyle/>
          <a:p>
            <a:pPr>
              <a:lnSpc>
                <a:spcPct val="90000"/>
              </a:lnSpc>
              <a:spcBef>
                <a:spcPts val="600"/>
              </a:spcBef>
              <a:spcAft>
                <a:spcPts val="0"/>
              </a:spcAft>
              <a:buClr>
                <a:schemeClr val="bg1"/>
              </a:buClr>
            </a:pPr>
            <a:r>
              <a:rPr lang="en-US" sz="900" dirty="0" smtClean="0">
                <a:solidFill>
                  <a:schemeClr val="tx2"/>
                </a:solidFill>
                <a:latin typeface="Arial" charset="0"/>
                <a:ea typeface="Arial" charset="0"/>
                <a:cs typeface="Arial" charset="0"/>
              </a:rPr>
              <a:t>© Donald</a:t>
            </a:r>
            <a:r>
              <a:rPr lang="en-US" sz="900" baseline="0" dirty="0" smtClean="0">
                <a:solidFill>
                  <a:schemeClr val="tx2"/>
                </a:solidFill>
                <a:latin typeface="Arial" charset="0"/>
                <a:ea typeface="Arial" charset="0"/>
                <a:cs typeface="Arial" charset="0"/>
              </a:rPr>
              <a:t> F. Ferguson, 2017. All rights reserved.</a:t>
            </a:r>
            <a:endParaRPr lang="en-US" sz="900" dirty="0" smtClean="0">
              <a:solidFill>
                <a:schemeClr val="tx2"/>
              </a:solidFill>
              <a:latin typeface="Arial" charset="0"/>
              <a:ea typeface="Arial" charset="0"/>
              <a:cs typeface="Arial" charset="0"/>
            </a:endParaRPr>
          </a:p>
        </p:txBody>
      </p:sp>
    </p:spTree>
    <p:extLst>
      <p:ext uri="{BB962C8B-B14F-4D97-AF65-F5344CB8AC3E}">
        <p14:creationId xmlns:p14="http://schemas.microsoft.com/office/powerpoint/2010/main" val="2781844390"/>
      </p:ext>
    </p:extLst>
  </p:cSld>
  <p:clrMapOvr>
    <a:masterClrMapping/>
  </p:clrMapOvr>
  <p:transition spd="med">
    <p:wipe dir="r"/>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Blank Layout">
    <p:spTree>
      <p:nvGrpSpPr>
        <p:cNvPr id="1" name=""/>
        <p:cNvGrpSpPr/>
        <p:nvPr/>
      </p:nvGrpSpPr>
      <p:grpSpPr>
        <a:xfrm>
          <a:off x="0" y="0"/>
          <a:ext cx="0" cy="0"/>
          <a:chOff x="0" y="0"/>
          <a:chExt cx="0" cy="0"/>
        </a:xfrm>
      </p:grpSpPr>
      <p:cxnSp>
        <p:nvCxnSpPr>
          <p:cNvPr id="6" name="Straight Connector 5"/>
          <p:cNvCxnSpPr>
            <a:cxnSpLocks noChangeShapeType="1"/>
          </p:cNvCxnSpPr>
          <p:nvPr/>
        </p:nvCxnSpPr>
        <p:spPr bwMode="auto">
          <a:xfrm>
            <a:off x="457208" y="4629150"/>
            <a:ext cx="8229600" cy="0"/>
          </a:xfrm>
          <a:prstGeom prst="line">
            <a:avLst/>
          </a:prstGeom>
          <a:noFill/>
          <a:ln w="9525">
            <a:solidFill>
              <a:srgbClr val="AAAAAA"/>
            </a:solidFill>
            <a:round/>
            <a:headEnd/>
            <a:tailEnd/>
          </a:ln>
        </p:spPr>
      </p:cxnSp>
      <p:cxnSp>
        <p:nvCxnSpPr>
          <p:cNvPr id="3" name="Straight Connector 2"/>
          <p:cNvCxnSpPr>
            <a:cxnSpLocks noChangeShapeType="1"/>
          </p:cNvCxnSpPr>
          <p:nvPr userDrawn="1"/>
        </p:nvCxnSpPr>
        <p:spPr bwMode="auto">
          <a:xfrm>
            <a:off x="457208" y="4629150"/>
            <a:ext cx="8229600" cy="0"/>
          </a:xfrm>
          <a:prstGeom prst="line">
            <a:avLst/>
          </a:prstGeom>
          <a:noFill/>
          <a:ln w="9525">
            <a:solidFill>
              <a:srgbClr val="AAAAAA"/>
            </a:solidFill>
            <a:round/>
            <a:headEnd/>
            <a:tailEnd/>
          </a:ln>
        </p:spPr>
      </p:cxnSp>
    </p:spTree>
    <p:extLst>
      <p:ext uri="{BB962C8B-B14F-4D97-AF65-F5344CB8AC3E}">
        <p14:creationId xmlns:p14="http://schemas.microsoft.com/office/powerpoint/2010/main" val="1052015265"/>
      </p:ext>
    </p:extLst>
  </p:cSld>
  <p:clrMapOvr>
    <a:masterClrMapping/>
  </p:clrMapOvr>
  <p:transition spd="med">
    <p:wipe dir="r"/>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le_and_Content_Blue_Background">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9768" y="201168"/>
            <a:ext cx="8239126" cy="332399"/>
          </a:xfrm>
        </p:spPr>
        <p:txBody>
          <a:bodyPr wrap="square" anchor="t">
            <a:spAutoFit/>
          </a:bodyPr>
          <a:lstStyle>
            <a:lvl1pPr>
              <a:lnSpc>
                <a:spcPct val="90000"/>
              </a:lnSpc>
              <a:defRPr sz="2400" b="0">
                <a:solidFill>
                  <a:schemeClr val="tx2"/>
                </a:solidFill>
                <a:latin typeface="Museo For Dell" pitchFamily="2" charset="0"/>
              </a:defRPr>
            </a:lvl1pPr>
          </a:lstStyle>
          <a:p>
            <a:r>
              <a:rPr lang="en-US" dirty="0" smtClean="0"/>
              <a:t>Click to edit title</a:t>
            </a:r>
            <a:endParaRPr lang="en-US" dirty="0"/>
          </a:p>
        </p:txBody>
      </p:sp>
      <p:sp>
        <p:nvSpPr>
          <p:cNvPr id="3" name="Content Placeholder 2"/>
          <p:cNvSpPr>
            <a:spLocks noGrp="1"/>
          </p:cNvSpPr>
          <p:nvPr>
            <p:ph sz="half" idx="1" hasCustomPrompt="1"/>
          </p:nvPr>
        </p:nvSpPr>
        <p:spPr>
          <a:xfrm>
            <a:off x="457200" y="969264"/>
            <a:ext cx="8229600" cy="946413"/>
          </a:xfrm>
        </p:spPr>
        <p:txBody>
          <a:bodyPr lIns="0" tIns="0" rIns="0" bIns="0">
            <a:spAutoFit/>
          </a:bodyPr>
          <a:lstStyle>
            <a:lvl1pPr>
              <a:spcBef>
                <a:spcPts val="1200"/>
              </a:spcBef>
              <a:spcAft>
                <a:spcPts val="0"/>
              </a:spcAft>
              <a:buClr>
                <a:schemeClr val="tx2"/>
              </a:buClr>
              <a:defRPr sz="1800">
                <a:solidFill>
                  <a:schemeClr val="tx2"/>
                </a:solidFill>
                <a:latin typeface="Museo Sans For Dell" pitchFamily="2" charset="0"/>
              </a:defRPr>
            </a:lvl1pPr>
            <a:lvl2pPr>
              <a:spcBef>
                <a:spcPts val="300"/>
              </a:spcBef>
              <a:spcAft>
                <a:spcPts val="0"/>
              </a:spcAft>
              <a:buClr>
                <a:schemeClr val="tx2"/>
              </a:buClr>
              <a:buFont typeface="Museo Sans For Dell" pitchFamily="2" charset="0"/>
              <a:buChar char="–"/>
              <a:defRPr sz="1600">
                <a:solidFill>
                  <a:schemeClr val="tx2"/>
                </a:solidFill>
                <a:latin typeface="Museo Sans For Dell" pitchFamily="2" charset="0"/>
              </a:defRPr>
            </a:lvl2pPr>
            <a:lvl3pPr>
              <a:spcBef>
                <a:spcPts val="300"/>
              </a:spcBef>
              <a:spcAft>
                <a:spcPts val="0"/>
              </a:spcAft>
              <a:buClr>
                <a:schemeClr val="tx2"/>
              </a:buClr>
              <a:buFont typeface="Museo Sans For Dell" pitchFamily="2" charset="0"/>
              <a:buChar char="–"/>
              <a:defRPr sz="1400">
                <a:solidFill>
                  <a:schemeClr val="tx2"/>
                </a:solidFill>
                <a:latin typeface="Museo Sans For Dell" pitchFamily="2" charset="0"/>
              </a:defRPr>
            </a:lvl3pPr>
            <a:lvl4pPr>
              <a:spcBef>
                <a:spcPts val="300"/>
              </a:spcBef>
              <a:spcAft>
                <a:spcPts val="0"/>
              </a:spcAft>
              <a:buClr>
                <a:schemeClr val="tx2"/>
              </a:buClr>
              <a:buFont typeface="Museo Sans For Dell" pitchFamily="2" charset="0"/>
              <a:buChar char="–"/>
              <a:defRPr sz="1200">
                <a:solidFill>
                  <a:schemeClr val="tx2"/>
                </a:solidFill>
                <a:latin typeface="Museo Sans For Dell" pitchFamily="2" charset="0"/>
              </a:defRPr>
            </a:lvl4pPr>
            <a:lvl5pPr>
              <a:spcBef>
                <a:spcPts val="400"/>
              </a:spcBef>
              <a:spcAft>
                <a:spcPts val="0"/>
              </a:spcAft>
              <a:buClr>
                <a:schemeClr val="tx2"/>
              </a:buClr>
              <a:defRPr sz="1100">
                <a:solidFill>
                  <a:schemeClr val="tx2"/>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p:txBody>
      </p:sp>
      <p:cxnSp>
        <p:nvCxnSpPr>
          <p:cNvPr id="13" name="Straight Connector 12"/>
          <p:cNvCxnSpPr>
            <a:cxnSpLocks noChangeShapeType="1"/>
          </p:cNvCxnSpPr>
          <p:nvPr userDrawn="1"/>
        </p:nvCxnSpPr>
        <p:spPr bwMode="auto">
          <a:xfrm>
            <a:off x="436563" y="4629150"/>
            <a:ext cx="8262035" cy="0"/>
          </a:xfrm>
          <a:prstGeom prst="line">
            <a:avLst/>
          </a:prstGeom>
          <a:noFill/>
          <a:ln w="9525">
            <a:solidFill>
              <a:schemeClr val="tx2"/>
            </a:solidFill>
            <a:round/>
            <a:headEnd/>
            <a:tailEnd/>
          </a:ln>
        </p:spPr>
      </p:cxnSp>
    </p:spTree>
  </p:cSld>
  <p:clrMapOvr>
    <a:masterClrMapping/>
  </p:clrMapOvr>
  <p:transition spd="med">
    <p:wipe dir="r"/>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Title+Sub_and_Content_Blue_Background">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9768" y="201168"/>
            <a:ext cx="8239126" cy="332399"/>
          </a:xfrm>
        </p:spPr>
        <p:txBody>
          <a:bodyPr wrap="square" anchor="t">
            <a:spAutoFit/>
          </a:bodyPr>
          <a:lstStyle>
            <a:lvl1pPr>
              <a:lnSpc>
                <a:spcPct val="90000"/>
              </a:lnSpc>
              <a:defRPr sz="2400" b="0">
                <a:solidFill>
                  <a:schemeClr val="tx2"/>
                </a:solidFill>
                <a:latin typeface="Museo For Dell" pitchFamily="2" charset="0"/>
              </a:defRPr>
            </a:lvl1pPr>
          </a:lstStyle>
          <a:p>
            <a:r>
              <a:rPr lang="en-US" dirty="0" smtClean="0"/>
              <a:t>Click to edit title</a:t>
            </a:r>
            <a:endParaRPr lang="en-US" dirty="0"/>
          </a:p>
        </p:txBody>
      </p:sp>
      <p:sp>
        <p:nvSpPr>
          <p:cNvPr id="3" name="Content Placeholder 2"/>
          <p:cNvSpPr>
            <a:spLocks noGrp="1"/>
          </p:cNvSpPr>
          <p:nvPr>
            <p:ph sz="half" idx="1" hasCustomPrompt="1"/>
          </p:nvPr>
        </p:nvSpPr>
        <p:spPr>
          <a:xfrm>
            <a:off x="457200" y="969264"/>
            <a:ext cx="8229600" cy="946413"/>
          </a:xfrm>
        </p:spPr>
        <p:txBody>
          <a:bodyPr lIns="0" tIns="0" rIns="0" bIns="0">
            <a:spAutoFit/>
          </a:bodyPr>
          <a:lstStyle>
            <a:lvl1pPr>
              <a:spcBef>
                <a:spcPts val="1200"/>
              </a:spcBef>
              <a:spcAft>
                <a:spcPts val="0"/>
              </a:spcAft>
              <a:buClr>
                <a:schemeClr val="tx2"/>
              </a:buClr>
              <a:defRPr sz="1800">
                <a:solidFill>
                  <a:schemeClr val="tx2"/>
                </a:solidFill>
                <a:latin typeface="Museo Sans For Dell" pitchFamily="2" charset="0"/>
              </a:defRPr>
            </a:lvl1pPr>
            <a:lvl2pPr>
              <a:spcBef>
                <a:spcPts val="300"/>
              </a:spcBef>
              <a:spcAft>
                <a:spcPts val="0"/>
              </a:spcAft>
              <a:buClr>
                <a:schemeClr val="tx2"/>
              </a:buClr>
              <a:buFont typeface="Museo Sans For Dell" pitchFamily="2" charset="0"/>
              <a:buChar char="–"/>
              <a:defRPr sz="1600">
                <a:solidFill>
                  <a:schemeClr val="tx2"/>
                </a:solidFill>
                <a:latin typeface="Museo Sans For Dell" pitchFamily="2" charset="0"/>
              </a:defRPr>
            </a:lvl2pPr>
            <a:lvl3pPr>
              <a:spcBef>
                <a:spcPts val="300"/>
              </a:spcBef>
              <a:spcAft>
                <a:spcPts val="0"/>
              </a:spcAft>
              <a:buClr>
                <a:schemeClr val="tx2"/>
              </a:buClr>
              <a:buFont typeface="Museo Sans For Dell" pitchFamily="2" charset="0"/>
              <a:buChar char="–"/>
              <a:defRPr sz="1400">
                <a:solidFill>
                  <a:schemeClr val="tx2"/>
                </a:solidFill>
                <a:latin typeface="Museo Sans For Dell" pitchFamily="2" charset="0"/>
              </a:defRPr>
            </a:lvl3pPr>
            <a:lvl4pPr>
              <a:spcBef>
                <a:spcPts val="300"/>
              </a:spcBef>
              <a:spcAft>
                <a:spcPts val="0"/>
              </a:spcAft>
              <a:buClr>
                <a:schemeClr val="tx2"/>
              </a:buClr>
              <a:buFont typeface="Museo Sans For Dell" pitchFamily="2" charset="0"/>
              <a:buChar char="–"/>
              <a:defRPr sz="1200">
                <a:solidFill>
                  <a:schemeClr val="tx2"/>
                </a:solidFill>
                <a:latin typeface="Museo Sans For Dell" pitchFamily="2" charset="0"/>
              </a:defRPr>
            </a:lvl4pPr>
            <a:lvl5pPr>
              <a:spcBef>
                <a:spcPts val="400"/>
              </a:spcBef>
              <a:spcAft>
                <a:spcPts val="0"/>
              </a:spcAft>
              <a:buClr>
                <a:schemeClr val="tx2"/>
              </a:buClr>
              <a:defRPr sz="1100">
                <a:solidFill>
                  <a:schemeClr val="tx2"/>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p:txBody>
      </p:sp>
      <p:cxnSp>
        <p:nvCxnSpPr>
          <p:cNvPr id="13" name="Straight Connector 12"/>
          <p:cNvCxnSpPr>
            <a:cxnSpLocks noChangeShapeType="1"/>
          </p:cNvCxnSpPr>
          <p:nvPr userDrawn="1"/>
        </p:nvCxnSpPr>
        <p:spPr bwMode="auto">
          <a:xfrm>
            <a:off x="436563" y="4629150"/>
            <a:ext cx="8262035" cy="0"/>
          </a:xfrm>
          <a:prstGeom prst="line">
            <a:avLst/>
          </a:prstGeom>
          <a:noFill/>
          <a:ln w="9525">
            <a:solidFill>
              <a:schemeClr val="tx2"/>
            </a:solidFill>
            <a:round/>
            <a:headEnd/>
            <a:tailEnd/>
          </a:ln>
        </p:spPr>
      </p:cxnSp>
      <p:sp>
        <p:nvSpPr>
          <p:cNvPr id="5" name="Content Placeholder 8"/>
          <p:cNvSpPr>
            <a:spLocks noGrp="1"/>
          </p:cNvSpPr>
          <p:nvPr>
            <p:ph sz="quarter" idx="10" hasCustomPrompt="1"/>
          </p:nvPr>
        </p:nvSpPr>
        <p:spPr>
          <a:xfrm>
            <a:off x="428625" y="594000"/>
            <a:ext cx="8286750" cy="249299"/>
          </a:xfrm>
        </p:spPr>
        <p:txBody>
          <a:bodyPr anchor="t"/>
          <a:lstStyle>
            <a:lvl1pPr marL="0" indent="0">
              <a:buNone/>
              <a:defRPr sz="1800" b="1">
                <a:solidFill>
                  <a:schemeClr val="tx2"/>
                </a:solidFill>
              </a:defRPr>
            </a:lvl1pPr>
          </a:lstStyle>
          <a:p>
            <a:pPr lvl="0"/>
            <a:r>
              <a:rPr lang="en-US" dirty="0" smtClean="0"/>
              <a:t>Subtitle</a:t>
            </a:r>
            <a:endParaRPr lang="en-US" dirty="0"/>
          </a:p>
        </p:txBody>
      </p:sp>
    </p:spTree>
  </p:cSld>
  <p:clrMapOvr>
    <a:masterClrMapping/>
  </p:clrMapOvr>
  <p:transition spd="med">
    <p:wipe dir="r"/>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Title+Sub_and_Content_Blue_Background">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9768" y="201168"/>
            <a:ext cx="8217670" cy="673153"/>
          </a:xfrm>
        </p:spPr>
        <p:txBody>
          <a:bodyPr wrap="square" anchor="t">
            <a:spAutoFit/>
          </a:bodyPr>
          <a:lstStyle>
            <a:lvl1pPr>
              <a:lnSpc>
                <a:spcPct val="90000"/>
              </a:lnSpc>
              <a:defRPr sz="2400" b="0">
                <a:solidFill>
                  <a:schemeClr val="tx2"/>
                </a:solidFill>
                <a:latin typeface="Museo For Dell" pitchFamily="2" charset="0"/>
              </a:defRPr>
            </a:lvl1pPr>
          </a:lstStyle>
          <a:p>
            <a:r>
              <a:rPr lang="en-US" dirty="0" smtClean="0"/>
              <a:t>Click to edit title</a:t>
            </a:r>
            <a:br>
              <a:rPr lang="en-US" dirty="0" smtClean="0"/>
            </a:br>
            <a:r>
              <a:rPr lang="en-US" dirty="0" smtClean="0"/>
              <a:t>Click to edit title </a:t>
            </a:r>
            <a:endParaRPr lang="en-US" dirty="0"/>
          </a:p>
        </p:txBody>
      </p:sp>
      <p:sp>
        <p:nvSpPr>
          <p:cNvPr id="3" name="Content Placeholder 2"/>
          <p:cNvSpPr>
            <a:spLocks noGrp="1"/>
          </p:cNvSpPr>
          <p:nvPr>
            <p:ph sz="half" idx="1" hasCustomPrompt="1"/>
          </p:nvPr>
        </p:nvSpPr>
        <p:spPr>
          <a:xfrm>
            <a:off x="457200" y="1327785"/>
            <a:ext cx="8229600" cy="974113"/>
          </a:xfrm>
        </p:spPr>
        <p:txBody>
          <a:bodyPr lIns="0" tIns="0" rIns="0" bIns="0">
            <a:spAutoFit/>
          </a:bodyPr>
          <a:lstStyle>
            <a:lvl1pPr>
              <a:spcBef>
                <a:spcPts val="1200"/>
              </a:spcBef>
              <a:spcAft>
                <a:spcPts val="0"/>
              </a:spcAft>
              <a:buClr>
                <a:schemeClr val="tx2"/>
              </a:buClr>
              <a:defRPr sz="1800">
                <a:solidFill>
                  <a:schemeClr val="tx2"/>
                </a:solidFill>
                <a:latin typeface="Museo Sans For Dell" pitchFamily="2" charset="0"/>
              </a:defRPr>
            </a:lvl1pPr>
            <a:lvl2pPr>
              <a:spcBef>
                <a:spcPts val="300"/>
              </a:spcBef>
              <a:spcAft>
                <a:spcPts val="0"/>
              </a:spcAft>
              <a:buClr>
                <a:schemeClr val="tx2"/>
              </a:buClr>
              <a:buFont typeface="Museo Sans For Dell" pitchFamily="2" charset="0"/>
              <a:buChar char="–"/>
              <a:defRPr sz="1600">
                <a:solidFill>
                  <a:schemeClr val="tx2"/>
                </a:solidFill>
                <a:latin typeface="Museo Sans For Dell" pitchFamily="2" charset="0"/>
              </a:defRPr>
            </a:lvl2pPr>
            <a:lvl3pPr>
              <a:spcBef>
                <a:spcPts val="300"/>
              </a:spcBef>
              <a:spcAft>
                <a:spcPts val="0"/>
              </a:spcAft>
              <a:buClr>
                <a:schemeClr val="tx2"/>
              </a:buClr>
              <a:buFont typeface="Museo Sans For Dell" pitchFamily="2" charset="0"/>
              <a:buChar char="–"/>
              <a:defRPr sz="1400">
                <a:solidFill>
                  <a:schemeClr val="tx2"/>
                </a:solidFill>
                <a:latin typeface="Museo Sans For Dell" pitchFamily="2" charset="0"/>
              </a:defRPr>
            </a:lvl3pPr>
            <a:lvl4pPr>
              <a:spcBef>
                <a:spcPts val="300"/>
              </a:spcBef>
              <a:spcAft>
                <a:spcPts val="0"/>
              </a:spcAft>
              <a:buClr>
                <a:schemeClr val="tx2"/>
              </a:buClr>
              <a:buFont typeface="Museo Sans For Dell" pitchFamily="2" charset="0"/>
              <a:buChar char="–"/>
              <a:defRPr sz="1200">
                <a:solidFill>
                  <a:schemeClr val="tx2"/>
                </a:solidFill>
                <a:latin typeface="Museo Sans For Dell" pitchFamily="2" charset="0"/>
              </a:defRPr>
            </a:lvl4pPr>
            <a:lvl5pPr>
              <a:spcBef>
                <a:spcPts val="400"/>
              </a:spcBef>
              <a:spcAft>
                <a:spcPts val="0"/>
              </a:spcAft>
              <a:buClr>
                <a:schemeClr val="tx2"/>
              </a:buClr>
              <a:defRPr sz="1100">
                <a:solidFill>
                  <a:schemeClr val="tx2"/>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p:txBody>
      </p:sp>
      <p:cxnSp>
        <p:nvCxnSpPr>
          <p:cNvPr id="13" name="Straight Connector 12"/>
          <p:cNvCxnSpPr>
            <a:cxnSpLocks noChangeShapeType="1"/>
          </p:cNvCxnSpPr>
          <p:nvPr userDrawn="1"/>
        </p:nvCxnSpPr>
        <p:spPr bwMode="auto">
          <a:xfrm>
            <a:off x="436563" y="4629150"/>
            <a:ext cx="8262035" cy="0"/>
          </a:xfrm>
          <a:prstGeom prst="line">
            <a:avLst/>
          </a:prstGeom>
          <a:noFill/>
          <a:ln w="9525">
            <a:solidFill>
              <a:schemeClr val="tx2"/>
            </a:solidFill>
            <a:round/>
            <a:headEnd/>
            <a:tailEnd/>
          </a:ln>
        </p:spPr>
      </p:cxnSp>
      <p:sp>
        <p:nvSpPr>
          <p:cNvPr id="5" name="Content Placeholder 8"/>
          <p:cNvSpPr>
            <a:spLocks noGrp="1"/>
          </p:cNvSpPr>
          <p:nvPr>
            <p:ph sz="quarter" idx="10" hasCustomPrompt="1"/>
          </p:nvPr>
        </p:nvSpPr>
        <p:spPr>
          <a:xfrm>
            <a:off x="428625" y="925434"/>
            <a:ext cx="8286750" cy="249299"/>
          </a:xfrm>
        </p:spPr>
        <p:txBody>
          <a:bodyPr anchor="t"/>
          <a:lstStyle>
            <a:lvl1pPr marL="0" indent="0">
              <a:buNone/>
              <a:defRPr sz="1800" b="1">
                <a:solidFill>
                  <a:schemeClr val="tx2"/>
                </a:solidFill>
              </a:defRPr>
            </a:lvl1pPr>
          </a:lstStyle>
          <a:p>
            <a:pPr lvl="0"/>
            <a:r>
              <a:rPr lang="en-US" dirty="0" smtClean="0"/>
              <a:t>Subtitle</a:t>
            </a:r>
            <a:endParaRPr lang="en-US" dirty="0"/>
          </a:p>
        </p:txBody>
      </p:sp>
    </p:spTree>
  </p:cSld>
  <p:clrMapOvr>
    <a:masterClrMapping/>
  </p:clrMapOvr>
  <p:transition spd="med">
    <p:wipe dir="r"/>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_and_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5904" y="196172"/>
            <a:ext cx="8279946" cy="387798"/>
          </a:xfrm>
        </p:spPr>
        <p:txBody>
          <a:bodyPr wrap="square" anchor="t"/>
          <a:lstStyle>
            <a:lvl1pPr>
              <a:lnSpc>
                <a:spcPct val="90000"/>
              </a:lnSpc>
              <a:defRPr sz="2800" b="0">
                <a:solidFill>
                  <a:schemeClr val="accent1"/>
                </a:solidFill>
                <a:latin typeface="Century Schoolbook" charset="0"/>
                <a:ea typeface="Century Schoolbook" charset="0"/>
                <a:cs typeface="Century Schoolbook" charset="0"/>
              </a:defRPr>
            </a:lvl1pPr>
          </a:lstStyle>
          <a:p>
            <a:r>
              <a:rPr lang="en-US" dirty="0" smtClean="0"/>
              <a:t>Click to edit master title </a:t>
            </a:r>
            <a:endParaRPr lang="en-US" dirty="0"/>
          </a:p>
        </p:txBody>
      </p:sp>
      <p:sp>
        <p:nvSpPr>
          <p:cNvPr id="3" name="Content Placeholder 2"/>
          <p:cNvSpPr>
            <a:spLocks noGrp="1"/>
          </p:cNvSpPr>
          <p:nvPr>
            <p:ph sz="half" idx="1" hasCustomPrompt="1"/>
          </p:nvPr>
        </p:nvSpPr>
        <p:spPr>
          <a:xfrm>
            <a:off x="457200" y="969264"/>
            <a:ext cx="8267140" cy="3545980"/>
          </a:xfrm>
        </p:spPr>
        <p:txBody>
          <a:bodyPr lIns="0" tIns="0" rIns="0" bIns="0">
            <a:normAutofit/>
          </a:bodyPr>
          <a:lstStyle>
            <a:lvl1pPr>
              <a:spcBef>
                <a:spcPts val="1200"/>
              </a:spcBef>
              <a:spcAft>
                <a:spcPts val="0"/>
              </a:spcAft>
              <a:defRPr sz="1800">
                <a:solidFill>
                  <a:schemeClr val="tx1"/>
                </a:solidFill>
                <a:latin typeface="Century Schoolbook" charset="0"/>
                <a:ea typeface="Century Schoolbook" charset="0"/>
                <a:cs typeface="Century Schoolbook" charset="0"/>
              </a:defRPr>
            </a:lvl1pPr>
            <a:lvl2pPr>
              <a:spcBef>
                <a:spcPts val="300"/>
              </a:spcBef>
              <a:spcAft>
                <a:spcPts val="0"/>
              </a:spcAft>
              <a:buFont typeface="Museo Sans For Dell" pitchFamily="2" charset="0"/>
              <a:buChar char="–"/>
              <a:defRPr sz="1600">
                <a:solidFill>
                  <a:schemeClr val="tx1"/>
                </a:solidFill>
                <a:latin typeface="Century Schoolbook" charset="0"/>
                <a:ea typeface="Century Schoolbook" charset="0"/>
                <a:cs typeface="Century Schoolbook" charset="0"/>
              </a:defRPr>
            </a:lvl2pPr>
            <a:lvl3pPr>
              <a:spcBef>
                <a:spcPts val="300"/>
              </a:spcBef>
              <a:spcAft>
                <a:spcPts val="0"/>
              </a:spcAft>
              <a:defRPr sz="1400">
                <a:solidFill>
                  <a:schemeClr val="tx1"/>
                </a:solidFill>
                <a:latin typeface="Century Schoolbook" charset="0"/>
                <a:ea typeface="Century Schoolbook" charset="0"/>
                <a:cs typeface="Century Schoolbook" charset="0"/>
              </a:defRPr>
            </a:lvl3pPr>
            <a:lvl4pPr>
              <a:spcBef>
                <a:spcPts val="300"/>
              </a:spcBef>
              <a:spcAft>
                <a:spcPts val="0"/>
              </a:spcAft>
              <a:defRPr sz="1200" baseline="0">
                <a:solidFill>
                  <a:schemeClr val="tx1"/>
                </a:solidFill>
                <a:latin typeface="Century Schoolbook" charset="0"/>
                <a:ea typeface="Century Schoolbook" charset="0"/>
                <a:cs typeface="Century Schoolbook" charset="0"/>
              </a:defRPr>
            </a:lvl4pPr>
            <a:lvl5pPr>
              <a:spcBef>
                <a:spcPts val="300"/>
              </a:spcBef>
              <a:spcAft>
                <a:spcPts val="0"/>
              </a:spcAft>
              <a:buClr>
                <a:schemeClr val="accent1"/>
              </a:buClr>
              <a:buNone/>
              <a:defRPr sz="11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p:txBody>
      </p:sp>
      <p:cxnSp>
        <p:nvCxnSpPr>
          <p:cNvPr id="20" name="Straight Connector 19"/>
          <p:cNvCxnSpPr>
            <a:cxnSpLocks noChangeShapeType="1"/>
          </p:cNvCxnSpPr>
          <p:nvPr/>
        </p:nvCxnSpPr>
        <p:spPr bwMode="auto">
          <a:xfrm>
            <a:off x="436563" y="4629150"/>
            <a:ext cx="8262035" cy="0"/>
          </a:xfrm>
          <a:prstGeom prst="line">
            <a:avLst/>
          </a:prstGeom>
          <a:noFill/>
          <a:ln w="9525">
            <a:solidFill>
              <a:srgbClr val="AAAAAA"/>
            </a:solidFill>
            <a:round/>
            <a:headEnd/>
            <a:tailEnd/>
          </a:ln>
        </p:spPr>
      </p:cxnSp>
    </p:spTree>
  </p:cSld>
  <p:clrMapOvr>
    <a:masterClrMapping/>
  </p:clrMapOvr>
  <p:transition spd="med">
    <p:wipe dir="r"/>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amp; Background Images Slide">
    <p:bg>
      <p:bgPr>
        <a:solidFill>
          <a:schemeClr val="accent1"/>
        </a:solidFill>
        <a:effectLst/>
      </p:bgPr>
    </p:bg>
    <p:spTree>
      <p:nvGrpSpPr>
        <p:cNvPr id="1" name=""/>
        <p:cNvGrpSpPr/>
        <p:nvPr/>
      </p:nvGrpSpPr>
      <p:grpSpPr>
        <a:xfrm>
          <a:off x="0" y="0"/>
          <a:ext cx="0" cy="0"/>
          <a:chOff x="0" y="0"/>
          <a:chExt cx="0" cy="0"/>
        </a:xfrm>
      </p:grpSpPr>
      <p:sp>
        <p:nvSpPr>
          <p:cNvPr id="13" name="Title 1"/>
          <p:cNvSpPr>
            <a:spLocks noGrp="1"/>
          </p:cNvSpPr>
          <p:nvPr>
            <p:ph type="title" hasCustomPrompt="1"/>
          </p:nvPr>
        </p:nvSpPr>
        <p:spPr>
          <a:xfrm>
            <a:off x="429768" y="201168"/>
            <a:ext cx="8239126" cy="332399"/>
          </a:xfrm>
        </p:spPr>
        <p:txBody>
          <a:bodyPr wrap="square" anchor="t"/>
          <a:lstStyle>
            <a:lvl1pPr>
              <a:lnSpc>
                <a:spcPct val="90000"/>
              </a:lnSpc>
              <a:defRPr sz="2400" b="0">
                <a:solidFill>
                  <a:schemeClr val="tx2"/>
                </a:solidFill>
                <a:latin typeface="Museo For Dell" pitchFamily="2" charset="0"/>
              </a:defRPr>
            </a:lvl1pPr>
          </a:lstStyle>
          <a:p>
            <a:r>
              <a:rPr lang="en-US" dirty="0" smtClean="0"/>
              <a:t>Click to edit title </a:t>
            </a:r>
            <a:endParaRPr lang="en-US" dirty="0"/>
          </a:p>
        </p:txBody>
      </p:sp>
      <p:cxnSp>
        <p:nvCxnSpPr>
          <p:cNvPr id="4" name="Straight Connector 3"/>
          <p:cNvCxnSpPr>
            <a:cxnSpLocks noChangeShapeType="1"/>
          </p:cNvCxnSpPr>
          <p:nvPr userDrawn="1"/>
        </p:nvCxnSpPr>
        <p:spPr bwMode="auto">
          <a:xfrm>
            <a:off x="436563" y="4629150"/>
            <a:ext cx="8262035" cy="0"/>
          </a:xfrm>
          <a:prstGeom prst="line">
            <a:avLst/>
          </a:prstGeom>
          <a:noFill/>
          <a:ln w="9525">
            <a:solidFill>
              <a:schemeClr val="tx2"/>
            </a:solidFill>
            <a:round/>
            <a:headEnd/>
            <a:tailEnd/>
          </a:ln>
        </p:spPr>
      </p:cxnSp>
    </p:spTree>
  </p:cSld>
  <p:clrMapOvr>
    <a:masterClrMapping/>
  </p:clrMapOvr>
  <p:transition spd="med">
    <p:wipe dir="r"/>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Title Only &amp; Background Images Slide">
    <p:bg>
      <p:bgPr>
        <a:solidFill>
          <a:schemeClr val="accent1"/>
        </a:solidFill>
        <a:effectLst/>
      </p:bgPr>
    </p:bg>
    <p:spTree>
      <p:nvGrpSpPr>
        <p:cNvPr id="1" name=""/>
        <p:cNvGrpSpPr/>
        <p:nvPr/>
      </p:nvGrpSpPr>
      <p:grpSpPr>
        <a:xfrm>
          <a:off x="0" y="0"/>
          <a:ext cx="0" cy="0"/>
          <a:chOff x="0" y="0"/>
          <a:chExt cx="0" cy="0"/>
        </a:xfrm>
      </p:grpSpPr>
    </p:spTree>
  </p:cSld>
  <p:clrMapOvr>
    <a:masterClrMapping/>
  </p:clrMapOvr>
  <p:transition spd="med">
    <p:wipe dir="r"/>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1"/>
          <p:cNvSpPr>
            <a:spLocks noGrp="1"/>
          </p:cNvSpPr>
          <p:nvPr>
            <p:ph type="ctrTitle" hasCustomPrompt="1"/>
          </p:nvPr>
        </p:nvSpPr>
        <p:spPr>
          <a:xfrm>
            <a:off x="457200" y="342900"/>
            <a:ext cx="2743200" cy="2743200"/>
          </a:xfrm>
          <a:prstGeom prst="roundRect">
            <a:avLst>
              <a:gd name="adj" fmla="val 2752"/>
            </a:avLst>
          </a:prstGeom>
          <a:solidFill>
            <a:schemeClr val="tx2"/>
          </a:solidFill>
          <a:ln>
            <a:noFill/>
          </a:ln>
        </p:spPr>
        <p:style>
          <a:lnRef idx="2">
            <a:schemeClr val="accent1"/>
          </a:lnRef>
          <a:fillRef idx="1">
            <a:schemeClr val="lt1"/>
          </a:fillRef>
          <a:effectRef idx="0">
            <a:schemeClr val="accent1"/>
          </a:effectRef>
          <a:fontRef idx="none"/>
        </p:style>
        <p:txBody>
          <a:bodyPr lIns="228600" tIns="228600" rIns="228600" bIns="228600" anchor="t">
            <a:normAutofit/>
          </a:bodyPr>
          <a:lstStyle>
            <a:lvl1pPr>
              <a:defRPr sz="2800" b="0">
                <a:solidFill>
                  <a:schemeClr val="accent1"/>
                </a:solidFill>
                <a:latin typeface="Museo For Dell" pitchFamily="2" charset="0"/>
              </a:defRPr>
            </a:lvl1pPr>
          </a:lstStyle>
          <a:p>
            <a:r>
              <a:rPr lang="en-US" dirty="0" smtClean="0"/>
              <a:t>Click to edit title</a:t>
            </a:r>
            <a:endParaRPr lang="en-US" dirty="0"/>
          </a:p>
        </p:txBody>
      </p:sp>
    </p:spTree>
  </p:cSld>
  <p:clrMapOvr>
    <a:masterClrMapping/>
  </p:clrMapOvr>
  <p:transition spd="med">
    <p:wipe dir="r"/>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Title_Slide_Blue_Background">
    <p:bg>
      <p:bgPr>
        <a:solidFill>
          <a:schemeClr val="accent1"/>
        </a:solidFill>
        <a:effectLst/>
      </p:bgPr>
    </p:bg>
    <p:spTree>
      <p:nvGrpSpPr>
        <p:cNvPr id="1" name=""/>
        <p:cNvGrpSpPr/>
        <p:nvPr/>
      </p:nvGrpSpPr>
      <p:grpSpPr>
        <a:xfrm>
          <a:off x="0" y="0"/>
          <a:ext cx="0" cy="0"/>
          <a:chOff x="0" y="0"/>
          <a:chExt cx="0" cy="0"/>
        </a:xfrm>
      </p:grpSpPr>
      <p:grpSp>
        <p:nvGrpSpPr>
          <p:cNvPr id="2" name="Group 19"/>
          <p:cNvGrpSpPr/>
          <p:nvPr userDrawn="1"/>
        </p:nvGrpSpPr>
        <p:grpSpPr>
          <a:xfrm>
            <a:off x="381002" y="1335882"/>
            <a:ext cx="8311513" cy="2471738"/>
            <a:chOff x="280033" y="1781175"/>
            <a:chExt cx="8412480" cy="3295650"/>
          </a:xfrm>
        </p:grpSpPr>
        <p:cxnSp>
          <p:nvCxnSpPr>
            <p:cNvPr id="8" name="Straight Connector 7"/>
            <p:cNvCxnSpPr/>
            <p:nvPr/>
          </p:nvCxnSpPr>
          <p:spPr>
            <a:xfrm>
              <a:off x="280033" y="1781175"/>
              <a:ext cx="8412480" cy="0"/>
            </a:xfrm>
            <a:prstGeom prst="line">
              <a:avLst/>
            </a:prstGeom>
            <a:ln>
              <a:solidFill>
                <a:schemeClr val="tx2"/>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280033" y="5076825"/>
              <a:ext cx="8412480" cy="0"/>
            </a:xfrm>
            <a:prstGeom prst="line">
              <a:avLst/>
            </a:prstGeom>
            <a:ln>
              <a:solidFill>
                <a:schemeClr val="tx2"/>
              </a:solidFill>
            </a:ln>
          </p:spPr>
          <p:style>
            <a:lnRef idx="1">
              <a:schemeClr val="dk1"/>
            </a:lnRef>
            <a:fillRef idx="0">
              <a:schemeClr val="dk1"/>
            </a:fillRef>
            <a:effectRef idx="0">
              <a:schemeClr val="dk1"/>
            </a:effectRef>
            <a:fontRef idx="minor">
              <a:schemeClr val="tx1"/>
            </a:fontRef>
          </p:style>
        </p:cxnSp>
      </p:grpSp>
      <p:sp>
        <p:nvSpPr>
          <p:cNvPr id="10" name="Title Placeholder 21"/>
          <p:cNvSpPr>
            <a:spLocks noGrp="1"/>
          </p:cNvSpPr>
          <p:nvPr>
            <p:ph type="ctrTitle" hasCustomPrompt="1"/>
          </p:nvPr>
        </p:nvSpPr>
        <p:spPr>
          <a:xfrm>
            <a:off x="438150" y="2251672"/>
            <a:ext cx="5962650" cy="512961"/>
          </a:xfrm>
        </p:spPr>
        <p:txBody>
          <a:bodyPr anchor="b" anchorCtr="0">
            <a:spAutoFit/>
          </a:bodyPr>
          <a:lstStyle>
            <a:lvl1pPr algn="l">
              <a:lnSpc>
                <a:spcPts val="4000"/>
              </a:lnSpc>
              <a:defRPr sz="2800" b="0" i="0" smtClean="0">
                <a:solidFill>
                  <a:schemeClr val="tx2"/>
                </a:solidFill>
                <a:latin typeface="Museo For Dell" pitchFamily="2" charset="0"/>
                <a:ea typeface="Museo For Dell" pitchFamily="2" charset="0"/>
              </a:defRPr>
            </a:lvl1pPr>
          </a:lstStyle>
          <a:p>
            <a:r>
              <a:rPr lang="en-US" dirty="0" smtClean="0"/>
              <a:t>Click to edit title</a:t>
            </a:r>
          </a:p>
        </p:txBody>
      </p:sp>
      <p:sp>
        <p:nvSpPr>
          <p:cNvPr id="14" name="Text Placeholder 12"/>
          <p:cNvSpPr>
            <a:spLocks noGrp="1"/>
          </p:cNvSpPr>
          <p:nvPr>
            <p:ph type="subTitle" idx="1" hasCustomPrompt="1"/>
          </p:nvPr>
        </p:nvSpPr>
        <p:spPr>
          <a:xfrm>
            <a:off x="447677" y="3124044"/>
            <a:ext cx="5953125" cy="276999"/>
          </a:xfrm>
        </p:spPr>
        <p:txBody>
          <a:bodyPr lIns="0" tIns="0" rIns="0" bIns="0" anchor="t" anchorCtr="0">
            <a:spAutoFit/>
          </a:bodyPr>
          <a:lstStyle>
            <a:lvl1pPr marL="0" indent="0" algn="l">
              <a:buFont typeface="Wingdings" pitchFamily="2" charset="2"/>
              <a:buNone/>
              <a:defRPr sz="2000" b="0" i="0" smtClean="0">
                <a:solidFill>
                  <a:schemeClr val="tx2"/>
                </a:solidFill>
                <a:latin typeface="Museo Sans For Dell" pitchFamily="2" charset="0"/>
                <a:ea typeface="Museo Sans For Dell" pitchFamily="2" charset="0"/>
              </a:defRPr>
            </a:lvl1pPr>
          </a:lstStyle>
          <a:p>
            <a:r>
              <a:rPr lang="en-US" dirty="0" smtClean="0"/>
              <a:t>Click to edit text</a:t>
            </a:r>
          </a:p>
        </p:txBody>
      </p:sp>
      <p:pic>
        <p:nvPicPr>
          <p:cNvPr id="16" name="Picture 15"/>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7276065" y="1954213"/>
            <a:ext cx="1384604" cy="1384604"/>
          </a:xfrm>
          <a:prstGeom prst="rect">
            <a:avLst/>
          </a:prstGeom>
        </p:spPr>
      </p:pic>
    </p:spTree>
  </p:cSld>
  <p:clrMapOvr>
    <a:masterClrMapping/>
  </p:clrMapOvr>
  <p:transition spd="med">
    <p:wipe dir="r"/>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457200" y="1738710"/>
            <a:ext cx="5962650" cy="1025922"/>
          </a:xfrm>
        </p:spPr>
        <p:txBody>
          <a:bodyPr anchor="b" anchorCtr="0">
            <a:spAutoFit/>
          </a:bodyPr>
          <a:lstStyle>
            <a:lvl1pPr algn="l">
              <a:lnSpc>
                <a:spcPts val="4000"/>
              </a:lnSpc>
              <a:defRPr sz="3600" b="0" i="0" smtClean="0">
                <a:solidFill>
                  <a:schemeClr val="bg1"/>
                </a:solidFill>
                <a:latin typeface="Museo For Dell" pitchFamily="2" charset="0"/>
                <a:ea typeface="Museo For Dell" pitchFamily="2" charset="0"/>
              </a:defRPr>
            </a:lvl1pPr>
          </a:lstStyle>
          <a:p>
            <a:r>
              <a:rPr lang="en-US" dirty="0" smtClean="0"/>
              <a:t>Click to edit master title style</a:t>
            </a:r>
          </a:p>
        </p:txBody>
      </p:sp>
      <p:sp>
        <p:nvSpPr>
          <p:cNvPr id="361477" name="Text Placeholder 12"/>
          <p:cNvSpPr>
            <a:spLocks noGrp="1"/>
          </p:cNvSpPr>
          <p:nvPr>
            <p:ph type="subTitle" idx="1"/>
          </p:nvPr>
        </p:nvSpPr>
        <p:spPr>
          <a:xfrm>
            <a:off x="457201" y="3124043"/>
            <a:ext cx="5953125" cy="276999"/>
          </a:xfrm>
        </p:spPr>
        <p:txBody>
          <a:bodyPr lIns="0" tIns="0" rIns="0" bIns="0" anchor="t" anchorCtr="0">
            <a:spAutoFit/>
          </a:bodyPr>
          <a:lstStyle>
            <a:lvl1pPr marL="0" indent="0" algn="l">
              <a:buFont typeface="Wingdings" pitchFamily="2" charset="2"/>
              <a:buNone/>
              <a:defRPr sz="2000" b="0" i="0" smtClean="0">
                <a:solidFill>
                  <a:schemeClr val="bg2"/>
                </a:solidFill>
                <a:latin typeface="Museo Sans For Dell" pitchFamily="2" charset="0"/>
                <a:ea typeface="Museo Sans For Dell" pitchFamily="2" charset="0"/>
              </a:defRPr>
            </a:lvl1pPr>
          </a:lstStyle>
          <a:p>
            <a:r>
              <a:rPr lang="en-US" smtClean="0"/>
              <a:t>Click to edit Master subtitle style</a:t>
            </a:r>
            <a:endParaRPr lang="en-US" dirty="0" smtClean="0"/>
          </a:p>
        </p:txBody>
      </p:sp>
      <p:cxnSp>
        <p:nvCxnSpPr>
          <p:cNvPr id="8" name="Straight Connector 7"/>
          <p:cNvCxnSpPr/>
          <p:nvPr/>
        </p:nvCxnSpPr>
        <p:spPr>
          <a:xfrm>
            <a:off x="457200" y="1335881"/>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457200" y="3807619"/>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sp>
        <p:nvSpPr>
          <p:cNvPr id="10" name="Rectangle 9"/>
          <p:cNvSpPr/>
          <p:nvPr/>
        </p:nvSpPr>
        <p:spPr bwMode="gray">
          <a:xfrm>
            <a:off x="1" y="4772025"/>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444444"/>
              </a:solidFill>
              <a:latin typeface="Trebuchet MS" pitchFamily="34" charset="0"/>
            </a:endParaRPr>
          </a:p>
        </p:txBody>
      </p:sp>
      <p:sp>
        <p:nvSpPr>
          <p:cNvPr id="14" name="Rectangle 13"/>
          <p:cNvSpPr/>
          <p:nvPr/>
        </p:nvSpPr>
        <p:spPr bwMode="hidden">
          <a:xfrm>
            <a:off x="1" y="4772025"/>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444444"/>
              </a:solidFill>
              <a:latin typeface="Trebuchet MS" pitchFamily="34" charset="0"/>
            </a:endParaRPr>
          </a:p>
        </p:txBody>
      </p:sp>
      <p:sp>
        <p:nvSpPr>
          <p:cNvPr id="19" name="Rectangle 18"/>
          <p:cNvSpPr/>
          <p:nvPr/>
        </p:nvSpPr>
        <p:spPr bwMode="hidden">
          <a:xfrm>
            <a:off x="1" y="4772025"/>
            <a:ext cx="1000125" cy="37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444444"/>
              </a:solidFill>
              <a:latin typeface="Trebuchet MS" pitchFamily="34" charset="0"/>
            </a:endParaRPr>
          </a:p>
        </p:txBody>
      </p:sp>
      <p:pic>
        <p:nvPicPr>
          <p:cNvPr id="11" name="Picture 10" descr="dell_blue_lrg_logo.png"/>
          <p:cNvPicPr>
            <a:picLocks noChangeAspect="1"/>
          </p:cNvPicPr>
          <p:nvPr/>
        </p:nvPicPr>
        <p:blipFill>
          <a:blip r:embed="rId2" cstate="screen"/>
          <a:stretch>
            <a:fillRect/>
          </a:stretch>
        </p:blipFill>
        <p:spPr bwMode="black">
          <a:xfrm>
            <a:off x="7265290" y="1988821"/>
            <a:ext cx="1487427" cy="1115570"/>
          </a:xfrm>
          <a:prstGeom prst="rect">
            <a:avLst/>
          </a:prstGeom>
        </p:spPr>
      </p:pic>
    </p:spTree>
    <p:extLst>
      <p:ext uri="{BB962C8B-B14F-4D97-AF65-F5344CB8AC3E}">
        <p14:creationId xmlns:p14="http://schemas.microsoft.com/office/powerpoint/2010/main" val="3239152212"/>
      </p:ext>
    </p:extLst>
  </p:cSld>
  <p:clrMapOvr>
    <a:masterClrMapping/>
  </p:clrMapOvr>
  <p:transition spd="med">
    <p:wipe dir="r"/>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itle_and_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150" y="196172"/>
            <a:ext cx="8248650" cy="332399"/>
          </a:xfrm>
        </p:spPr>
        <p:txBody>
          <a:bodyPr/>
          <a:lstStyle>
            <a:lvl1pPr>
              <a:defRPr sz="2400"/>
            </a:lvl1pPr>
          </a:lstStyle>
          <a:p>
            <a:r>
              <a:rPr lang="en-US" dirty="0" smtClean="0"/>
              <a:t>Click to edit title</a:t>
            </a:r>
            <a:endParaRPr lang="en-US" dirty="0"/>
          </a:p>
        </p:txBody>
      </p:sp>
      <p:sp>
        <p:nvSpPr>
          <p:cNvPr id="6" name="Content Placeholder 2"/>
          <p:cNvSpPr>
            <a:spLocks noGrp="1"/>
          </p:cNvSpPr>
          <p:nvPr>
            <p:ph sz="half" idx="1" hasCustomPrompt="1"/>
          </p:nvPr>
        </p:nvSpPr>
        <p:spPr>
          <a:xfrm>
            <a:off x="457200" y="960120"/>
            <a:ext cx="8229600" cy="1261884"/>
          </a:xfrm>
        </p:spPr>
        <p:txBody>
          <a:bodyPr lIns="0" tIns="0" rIns="0" bIns="0">
            <a:spAutoFit/>
          </a:bodyPr>
          <a:lstStyle>
            <a:lvl1pPr>
              <a:spcBef>
                <a:spcPts val="1200"/>
              </a:spcBef>
              <a:spcAft>
                <a:spcPts val="0"/>
              </a:spcAft>
              <a:buClr>
                <a:schemeClr val="bg1"/>
              </a:buClr>
              <a:buFont typeface="Arial" pitchFamily="34" charset="0"/>
              <a:buChar char="•"/>
              <a:defRPr sz="2000">
                <a:solidFill>
                  <a:schemeClr val="tx1"/>
                </a:solidFill>
                <a:latin typeface="Museo Sans For Dell" pitchFamily="2" charset="0"/>
              </a:defRPr>
            </a:lvl1pPr>
            <a:lvl2pPr marL="573088" indent="-231775">
              <a:spcBef>
                <a:spcPts val="300"/>
              </a:spcBef>
              <a:spcAft>
                <a:spcPts val="0"/>
              </a:spcAft>
              <a:buClr>
                <a:schemeClr val="bg1"/>
              </a:buClr>
              <a:buFont typeface="Museo Sans For Dell" pitchFamily="2" charset="0"/>
              <a:buChar char="–"/>
              <a:defRPr sz="1800">
                <a:solidFill>
                  <a:schemeClr val="tx1"/>
                </a:solidFill>
                <a:latin typeface="Museo Sans For Dell" pitchFamily="2" charset="0"/>
              </a:defRPr>
            </a:lvl2pPr>
            <a:lvl3pPr>
              <a:spcBef>
                <a:spcPts val="300"/>
              </a:spcBef>
              <a:spcAft>
                <a:spcPts val="0"/>
              </a:spcAft>
              <a:buClr>
                <a:schemeClr val="bg1"/>
              </a:buClr>
              <a:defRPr sz="1600">
                <a:solidFill>
                  <a:schemeClr val="tx1"/>
                </a:solidFill>
                <a:latin typeface="Museo Sans For Dell" pitchFamily="2" charset="0"/>
              </a:defRPr>
            </a:lvl3pPr>
            <a:lvl4pPr>
              <a:spcBef>
                <a:spcPts val="300"/>
              </a:spcBef>
              <a:spcAft>
                <a:spcPts val="0"/>
              </a:spcAft>
              <a:buClr>
                <a:schemeClr val="bg1"/>
              </a:buClr>
              <a:defRPr sz="1400" baseline="0">
                <a:solidFill>
                  <a:schemeClr val="tx1"/>
                </a:solidFill>
                <a:latin typeface="Museo Sans For Dell" pitchFamily="2" charset="0"/>
              </a:defRPr>
            </a:lvl4pPr>
            <a:lvl5pPr>
              <a:spcBef>
                <a:spcPts val="300"/>
              </a:spcBef>
              <a:spcAft>
                <a:spcPts val="0"/>
              </a:spcAft>
              <a:buClr>
                <a:schemeClr val="bg1"/>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cxnSp>
        <p:nvCxnSpPr>
          <p:cNvPr id="7" name="Straight Connector 6"/>
          <p:cNvCxnSpPr>
            <a:cxnSpLocks noChangeShapeType="1"/>
          </p:cNvCxnSpPr>
          <p:nvPr/>
        </p:nvCxnSpPr>
        <p:spPr bwMode="auto">
          <a:xfrm>
            <a:off x="457200" y="4629150"/>
            <a:ext cx="8229600" cy="0"/>
          </a:xfrm>
          <a:prstGeom prst="line">
            <a:avLst/>
          </a:prstGeom>
          <a:noFill/>
          <a:ln w="9525">
            <a:solidFill>
              <a:srgbClr val="AAAAAA"/>
            </a:solidFill>
            <a:round/>
            <a:headEnd/>
            <a:tailEnd/>
          </a:ln>
        </p:spPr>
      </p:cxnSp>
      <p:cxnSp>
        <p:nvCxnSpPr>
          <p:cNvPr id="5" name="Straight Connector 4"/>
          <p:cNvCxnSpPr>
            <a:cxnSpLocks noChangeShapeType="1"/>
          </p:cNvCxnSpPr>
          <p:nvPr userDrawn="1"/>
        </p:nvCxnSpPr>
        <p:spPr bwMode="auto">
          <a:xfrm>
            <a:off x="457200" y="4629150"/>
            <a:ext cx="8229600" cy="0"/>
          </a:xfrm>
          <a:prstGeom prst="line">
            <a:avLst/>
          </a:prstGeom>
          <a:noFill/>
          <a:ln w="9525">
            <a:solidFill>
              <a:srgbClr val="AAAAAA"/>
            </a:solidFill>
            <a:round/>
            <a:headEnd/>
            <a:tailEnd/>
          </a:ln>
        </p:spPr>
      </p:cxnSp>
    </p:spTree>
    <p:extLst>
      <p:ext uri="{BB962C8B-B14F-4D97-AF65-F5344CB8AC3E}">
        <p14:creationId xmlns:p14="http://schemas.microsoft.com/office/powerpoint/2010/main" val="1209295449"/>
      </p:ext>
    </p:extLst>
  </p:cSld>
  <p:clrMapOvr>
    <a:masterClrMapping/>
  </p:clrMapOvr>
  <p:transition spd="med">
    <p:wipe dir="r"/>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itle+Sub_and_Content">
    <p:spTree>
      <p:nvGrpSpPr>
        <p:cNvPr id="1" name=""/>
        <p:cNvGrpSpPr/>
        <p:nvPr/>
      </p:nvGrpSpPr>
      <p:grpSpPr>
        <a:xfrm>
          <a:off x="0" y="0"/>
          <a:ext cx="0" cy="0"/>
          <a:chOff x="0" y="0"/>
          <a:chExt cx="0" cy="0"/>
        </a:xfrm>
      </p:grpSpPr>
      <p:sp>
        <p:nvSpPr>
          <p:cNvPr id="9" name="Content Placeholder 8"/>
          <p:cNvSpPr>
            <a:spLocks noGrp="1"/>
          </p:cNvSpPr>
          <p:nvPr>
            <p:ph sz="quarter" idx="10" hasCustomPrompt="1"/>
          </p:nvPr>
        </p:nvSpPr>
        <p:spPr>
          <a:xfrm>
            <a:off x="438150" y="600076"/>
            <a:ext cx="8248650" cy="332399"/>
          </a:xfrm>
        </p:spPr>
        <p:txBody>
          <a:bodyPr anchor="t"/>
          <a:lstStyle>
            <a:lvl1pPr marL="0" indent="0">
              <a:buNone/>
              <a:defRPr sz="2400" b="1">
                <a:solidFill>
                  <a:schemeClr val="bg1"/>
                </a:solidFill>
              </a:defRPr>
            </a:lvl1pPr>
          </a:lstStyle>
          <a:p>
            <a:pPr lvl="0"/>
            <a:r>
              <a:rPr lang="en-US" dirty="0" smtClean="0"/>
              <a:t>Subtitle</a:t>
            </a:r>
            <a:endParaRPr lang="en-US" dirty="0"/>
          </a:p>
        </p:txBody>
      </p:sp>
      <p:sp>
        <p:nvSpPr>
          <p:cNvPr id="2" name="Title 1"/>
          <p:cNvSpPr>
            <a:spLocks noGrp="1"/>
          </p:cNvSpPr>
          <p:nvPr>
            <p:ph type="title" hasCustomPrompt="1"/>
          </p:nvPr>
        </p:nvSpPr>
        <p:spPr/>
        <p:txBody>
          <a:bodyPr/>
          <a:lstStyle>
            <a:lvl1pPr>
              <a:defRPr/>
            </a:lvl1pPr>
          </a:lstStyle>
          <a:p>
            <a:r>
              <a:rPr lang="en-US" dirty="0" smtClean="0"/>
              <a:t>Click to edit title</a:t>
            </a:r>
            <a:endParaRPr lang="en-US" dirty="0"/>
          </a:p>
        </p:txBody>
      </p:sp>
      <p:sp>
        <p:nvSpPr>
          <p:cNvPr id="6" name="Content Placeholder 2"/>
          <p:cNvSpPr>
            <a:spLocks noGrp="1"/>
          </p:cNvSpPr>
          <p:nvPr>
            <p:ph sz="half" idx="1" hasCustomPrompt="1"/>
          </p:nvPr>
        </p:nvSpPr>
        <p:spPr>
          <a:xfrm>
            <a:off x="457200" y="960120"/>
            <a:ext cx="8229600" cy="1261884"/>
          </a:xfrm>
        </p:spPr>
        <p:txBody>
          <a:bodyPr lIns="0" tIns="0" rIns="0" bIns="0">
            <a:spAutoFit/>
          </a:bodyPr>
          <a:lstStyle>
            <a:lvl1pPr>
              <a:spcBef>
                <a:spcPts val="1200"/>
              </a:spcBef>
              <a:spcAft>
                <a:spcPts val="0"/>
              </a:spcAft>
              <a:buClr>
                <a:schemeClr val="bg1"/>
              </a:buClr>
              <a:buFont typeface="Arial" pitchFamily="34" charset="0"/>
              <a:buChar char="•"/>
              <a:defRPr sz="2000">
                <a:solidFill>
                  <a:schemeClr val="tx1"/>
                </a:solidFill>
                <a:latin typeface="Museo Sans For Dell" pitchFamily="2" charset="0"/>
              </a:defRPr>
            </a:lvl1pPr>
            <a:lvl2pPr marL="573088" indent="-231775">
              <a:spcBef>
                <a:spcPts val="300"/>
              </a:spcBef>
              <a:spcAft>
                <a:spcPts val="0"/>
              </a:spcAft>
              <a:buClr>
                <a:schemeClr val="bg1"/>
              </a:buClr>
              <a:buFont typeface="Museo Sans For Dell" pitchFamily="2" charset="0"/>
              <a:buChar char="–"/>
              <a:defRPr sz="1800">
                <a:solidFill>
                  <a:schemeClr val="tx1"/>
                </a:solidFill>
                <a:latin typeface="Museo Sans For Dell" pitchFamily="2" charset="0"/>
              </a:defRPr>
            </a:lvl2pPr>
            <a:lvl3pPr>
              <a:spcBef>
                <a:spcPts val="300"/>
              </a:spcBef>
              <a:spcAft>
                <a:spcPts val="0"/>
              </a:spcAft>
              <a:buClr>
                <a:schemeClr val="bg1"/>
              </a:buClr>
              <a:defRPr sz="1600">
                <a:solidFill>
                  <a:schemeClr val="tx1"/>
                </a:solidFill>
                <a:latin typeface="Museo Sans For Dell" pitchFamily="2" charset="0"/>
              </a:defRPr>
            </a:lvl3pPr>
            <a:lvl4pPr>
              <a:spcBef>
                <a:spcPts val="300"/>
              </a:spcBef>
              <a:spcAft>
                <a:spcPts val="0"/>
              </a:spcAft>
              <a:buClr>
                <a:schemeClr val="bg1"/>
              </a:buClr>
              <a:defRPr sz="1400" baseline="0">
                <a:solidFill>
                  <a:schemeClr val="tx1"/>
                </a:solidFill>
                <a:latin typeface="Museo Sans For Dell" pitchFamily="2" charset="0"/>
              </a:defRPr>
            </a:lvl4pPr>
            <a:lvl5pPr>
              <a:spcBef>
                <a:spcPts val="300"/>
              </a:spcBef>
              <a:spcAft>
                <a:spcPts val="0"/>
              </a:spcAft>
              <a:buClr>
                <a:schemeClr val="bg1"/>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cxnSp>
        <p:nvCxnSpPr>
          <p:cNvPr id="7" name="Straight Connector 6"/>
          <p:cNvCxnSpPr>
            <a:cxnSpLocks noChangeShapeType="1"/>
          </p:cNvCxnSpPr>
          <p:nvPr/>
        </p:nvCxnSpPr>
        <p:spPr bwMode="auto">
          <a:xfrm>
            <a:off x="457200" y="4629150"/>
            <a:ext cx="8229600" cy="0"/>
          </a:xfrm>
          <a:prstGeom prst="line">
            <a:avLst/>
          </a:prstGeom>
          <a:noFill/>
          <a:ln w="9525">
            <a:solidFill>
              <a:srgbClr val="AAAAAA"/>
            </a:solidFill>
            <a:round/>
            <a:headEnd/>
            <a:tailEnd/>
          </a:ln>
        </p:spPr>
      </p:cxnSp>
      <p:cxnSp>
        <p:nvCxnSpPr>
          <p:cNvPr id="8" name="Straight Connector 7"/>
          <p:cNvCxnSpPr>
            <a:cxnSpLocks noChangeShapeType="1"/>
          </p:cNvCxnSpPr>
          <p:nvPr userDrawn="1"/>
        </p:nvCxnSpPr>
        <p:spPr bwMode="auto">
          <a:xfrm>
            <a:off x="457200" y="4629150"/>
            <a:ext cx="8229600" cy="0"/>
          </a:xfrm>
          <a:prstGeom prst="line">
            <a:avLst/>
          </a:prstGeom>
          <a:noFill/>
          <a:ln w="9525">
            <a:solidFill>
              <a:srgbClr val="AAAAAA"/>
            </a:solidFill>
            <a:round/>
            <a:headEnd/>
            <a:tailEnd/>
          </a:ln>
        </p:spPr>
      </p:cxnSp>
    </p:spTree>
    <p:extLst>
      <p:ext uri="{BB962C8B-B14F-4D97-AF65-F5344CB8AC3E}">
        <p14:creationId xmlns:p14="http://schemas.microsoft.com/office/powerpoint/2010/main" val="3651893644"/>
      </p:ext>
    </p:extLst>
  </p:cSld>
  <p:clrMapOvr>
    <a:masterClrMapping/>
  </p:clrMapOvr>
  <p:transition spd="med">
    <p:wipe dir="r"/>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wo_Line_Title+Sub_and_Content">
    <p:spTree>
      <p:nvGrpSpPr>
        <p:cNvPr id="1" name=""/>
        <p:cNvGrpSpPr/>
        <p:nvPr/>
      </p:nvGrpSpPr>
      <p:grpSpPr>
        <a:xfrm>
          <a:off x="0" y="0"/>
          <a:ext cx="0" cy="0"/>
          <a:chOff x="0" y="0"/>
          <a:chExt cx="0" cy="0"/>
        </a:xfrm>
      </p:grpSpPr>
      <p:sp>
        <p:nvSpPr>
          <p:cNvPr id="9" name="Content Placeholder 8"/>
          <p:cNvSpPr>
            <a:spLocks noGrp="1"/>
          </p:cNvSpPr>
          <p:nvPr>
            <p:ph sz="quarter" idx="10" hasCustomPrompt="1"/>
          </p:nvPr>
        </p:nvSpPr>
        <p:spPr>
          <a:xfrm>
            <a:off x="438150" y="891541"/>
            <a:ext cx="8248650" cy="332399"/>
          </a:xfrm>
        </p:spPr>
        <p:txBody>
          <a:bodyPr anchor="t"/>
          <a:lstStyle>
            <a:lvl1pPr marL="0" indent="0">
              <a:buNone/>
              <a:defRPr sz="2400" b="1">
                <a:solidFill>
                  <a:schemeClr val="bg1"/>
                </a:solidFill>
              </a:defRPr>
            </a:lvl1pPr>
          </a:lstStyle>
          <a:p>
            <a:pPr lvl="0"/>
            <a:r>
              <a:rPr lang="en-US" dirty="0" smtClean="0"/>
              <a:t>Subtitle</a:t>
            </a:r>
            <a:endParaRPr lang="en-US" dirty="0"/>
          </a:p>
        </p:txBody>
      </p:sp>
      <p:sp>
        <p:nvSpPr>
          <p:cNvPr id="2" name="Title 1"/>
          <p:cNvSpPr>
            <a:spLocks noGrp="1"/>
          </p:cNvSpPr>
          <p:nvPr>
            <p:ph type="title" hasCustomPrompt="1"/>
          </p:nvPr>
        </p:nvSpPr>
        <p:spPr>
          <a:xfrm>
            <a:off x="438150" y="196172"/>
            <a:ext cx="8248650" cy="664798"/>
          </a:xfrm>
        </p:spPr>
        <p:txBody>
          <a:bodyPr/>
          <a:lstStyle>
            <a:lvl1pPr>
              <a:defRPr/>
            </a:lvl1pPr>
          </a:lstStyle>
          <a:p>
            <a:r>
              <a:rPr lang="en-US" dirty="0" smtClean="0"/>
              <a:t>Click to edit title</a:t>
            </a:r>
            <a:br>
              <a:rPr lang="en-US" dirty="0" smtClean="0"/>
            </a:br>
            <a:r>
              <a:rPr lang="en-US" dirty="0" smtClean="0"/>
              <a:t>Click to edit title</a:t>
            </a:r>
            <a:endParaRPr lang="en-US" dirty="0"/>
          </a:p>
        </p:txBody>
      </p:sp>
      <p:sp>
        <p:nvSpPr>
          <p:cNvPr id="6" name="Content Placeholder 2"/>
          <p:cNvSpPr>
            <a:spLocks noGrp="1"/>
          </p:cNvSpPr>
          <p:nvPr>
            <p:ph sz="half" idx="1" hasCustomPrompt="1"/>
          </p:nvPr>
        </p:nvSpPr>
        <p:spPr>
          <a:xfrm>
            <a:off x="457200" y="1282446"/>
            <a:ext cx="8229600" cy="1261884"/>
          </a:xfrm>
        </p:spPr>
        <p:txBody>
          <a:bodyPr wrap="square" lIns="0" tIns="0" rIns="0" bIns="0">
            <a:spAutoFit/>
          </a:bodyPr>
          <a:lstStyle>
            <a:lvl1pPr>
              <a:spcBef>
                <a:spcPts val="1200"/>
              </a:spcBef>
              <a:spcAft>
                <a:spcPts val="0"/>
              </a:spcAft>
              <a:buClr>
                <a:schemeClr val="bg1"/>
              </a:buClr>
              <a:buFont typeface="Arial" pitchFamily="34" charset="0"/>
              <a:buChar char="•"/>
              <a:defRPr sz="2000">
                <a:solidFill>
                  <a:schemeClr val="tx1"/>
                </a:solidFill>
                <a:latin typeface="Museo Sans For Dell" pitchFamily="2" charset="0"/>
              </a:defRPr>
            </a:lvl1pPr>
            <a:lvl2pPr marL="573088" indent="-231775">
              <a:spcBef>
                <a:spcPts val="300"/>
              </a:spcBef>
              <a:spcAft>
                <a:spcPts val="0"/>
              </a:spcAft>
              <a:buClr>
                <a:schemeClr val="bg1"/>
              </a:buClr>
              <a:buFont typeface="Museo Sans For Dell" pitchFamily="2" charset="0"/>
              <a:buChar char="–"/>
              <a:defRPr sz="1800">
                <a:solidFill>
                  <a:schemeClr val="tx1"/>
                </a:solidFill>
                <a:latin typeface="Museo Sans For Dell" pitchFamily="2" charset="0"/>
              </a:defRPr>
            </a:lvl2pPr>
            <a:lvl3pPr>
              <a:spcBef>
                <a:spcPts val="300"/>
              </a:spcBef>
              <a:spcAft>
                <a:spcPts val="0"/>
              </a:spcAft>
              <a:buClr>
                <a:schemeClr val="bg1"/>
              </a:buClr>
              <a:defRPr sz="1600">
                <a:solidFill>
                  <a:schemeClr val="tx1"/>
                </a:solidFill>
                <a:latin typeface="Museo Sans For Dell" pitchFamily="2" charset="0"/>
              </a:defRPr>
            </a:lvl3pPr>
            <a:lvl4pPr>
              <a:spcBef>
                <a:spcPts val="300"/>
              </a:spcBef>
              <a:spcAft>
                <a:spcPts val="0"/>
              </a:spcAft>
              <a:buClr>
                <a:schemeClr val="bg1"/>
              </a:buClr>
              <a:defRPr sz="1400" baseline="0">
                <a:solidFill>
                  <a:schemeClr val="tx1"/>
                </a:solidFill>
                <a:latin typeface="Museo Sans For Dell" pitchFamily="2" charset="0"/>
              </a:defRPr>
            </a:lvl4pPr>
            <a:lvl5pPr>
              <a:spcBef>
                <a:spcPts val="300"/>
              </a:spcBef>
              <a:spcAft>
                <a:spcPts val="0"/>
              </a:spcAft>
              <a:buClr>
                <a:schemeClr val="bg1"/>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cxnSp>
        <p:nvCxnSpPr>
          <p:cNvPr id="7" name="Straight Connector 6"/>
          <p:cNvCxnSpPr>
            <a:cxnSpLocks noChangeShapeType="1"/>
          </p:cNvCxnSpPr>
          <p:nvPr/>
        </p:nvCxnSpPr>
        <p:spPr bwMode="auto">
          <a:xfrm>
            <a:off x="457200" y="4629150"/>
            <a:ext cx="8229600" cy="0"/>
          </a:xfrm>
          <a:prstGeom prst="line">
            <a:avLst/>
          </a:prstGeom>
          <a:noFill/>
          <a:ln w="9525">
            <a:solidFill>
              <a:srgbClr val="AAAAAA"/>
            </a:solidFill>
            <a:round/>
            <a:headEnd/>
            <a:tailEnd/>
          </a:ln>
        </p:spPr>
      </p:cxnSp>
      <p:cxnSp>
        <p:nvCxnSpPr>
          <p:cNvPr id="8" name="Straight Connector 7"/>
          <p:cNvCxnSpPr>
            <a:cxnSpLocks noChangeShapeType="1"/>
          </p:cNvCxnSpPr>
          <p:nvPr userDrawn="1"/>
        </p:nvCxnSpPr>
        <p:spPr bwMode="auto">
          <a:xfrm>
            <a:off x="457200" y="4629150"/>
            <a:ext cx="8229600" cy="0"/>
          </a:xfrm>
          <a:prstGeom prst="line">
            <a:avLst/>
          </a:prstGeom>
          <a:noFill/>
          <a:ln w="9525">
            <a:solidFill>
              <a:srgbClr val="AAAAAA"/>
            </a:solidFill>
            <a:round/>
            <a:headEnd/>
            <a:tailEnd/>
          </a:ln>
        </p:spPr>
      </p:cxnSp>
    </p:spTree>
    <p:extLst>
      <p:ext uri="{BB962C8B-B14F-4D97-AF65-F5344CB8AC3E}">
        <p14:creationId xmlns:p14="http://schemas.microsoft.com/office/powerpoint/2010/main" val="1318324235"/>
      </p:ext>
    </p:extLst>
  </p:cSld>
  <p:clrMapOvr>
    <a:masterClrMapping/>
  </p:clrMapOvr>
  <p:transition spd="med">
    <p:wipe dir="r"/>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wo Column ">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Click to edit title</a:t>
            </a:r>
            <a:endParaRPr lang="en-US" dirty="0"/>
          </a:p>
        </p:txBody>
      </p:sp>
      <p:sp>
        <p:nvSpPr>
          <p:cNvPr id="6" name="Content Placeholder 2"/>
          <p:cNvSpPr>
            <a:spLocks noGrp="1"/>
          </p:cNvSpPr>
          <p:nvPr>
            <p:ph sz="half" idx="13" hasCustomPrompt="1"/>
          </p:nvPr>
        </p:nvSpPr>
        <p:spPr>
          <a:xfrm>
            <a:off x="449511" y="960121"/>
            <a:ext cx="3950370" cy="824841"/>
          </a:xfrm>
        </p:spPr>
        <p:txBody>
          <a:bodyPr wrap="square" lIns="0" tIns="0" rIns="0" bIns="0">
            <a:spAutoFit/>
          </a:bodyPr>
          <a:lstStyle>
            <a:lvl1pPr>
              <a:spcBef>
                <a:spcPts val="1200"/>
              </a:spcBef>
              <a:spcAft>
                <a:spcPts val="0"/>
              </a:spcAft>
              <a:defRPr sz="2000" b="0">
                <a:solidFill>
                  <a:schemeClr val="tx1"/>
                </a:solidFill>
                <a:latin typeface="Museo Sans For Dell" pitchFamily="2" charset="0"/>
              </a:defRPr>
            </a:lvl1pPr>
            <a:lvl2pPr marL="574675" indent="-231775">
              <a:spcBef>
                <a:spcPts val="300"/>
              </a:spcBef>
              <a:spcAft>
                <a:spcPts val="0"/>
              </a:spcAft>
              <a:defRPr sz="1800" b="0">
                <a:solidFill>
                  <a:schemeClr val="tx1"/>
                </a:solidFill>
                <a:latin typeface="Museo Sans For Dell" pitchFamily="2" charset="0"/>
              </a:defRPr>
            </a:lvl2pPr>
            <a:lvl3pPr>
              <a:spcBef>
                <a:spcPts val="300"/>
              </a:spcBef>
              <a:spcAft>
                <a:spcPts val="0"/>
              </a:spcAft>
              <a:defRPr sz="1600" b="0">
                <a:solidFill>
                  <a:schemeClr val="tx1"/>
                </a:solidFill>
                <a:latin typeface="Museo Sans For Dell" pitchFamily="2"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
        <p:nvSpPr>
          <p:cNvPr id="7" name="Content Placeholder 2"/>
          <p:cNvSpPr>
            <a:spLocks noGrp="1"/>
          </p:cNvSpPr>
          <p:nvPr>
            <p:ph sz="half" idx="14" hasCustomPrompt="1"/>
          </p:nvPr>
        </p:nvSpPr>
        <p:spPr>
          <a:xfrm>
            <a:off x="4732469" y="960120"/>
            <a:ext cx="3941478" cy="824841"/>
          </a:xfrm>
        </p:spPr>
        <p:txBody>
          <a:bodyPr wrap="square" lIns="0" tIns="0" rIns="0" bIns="0">
            <a:spAutoFit/>
          </a:bodyPr>
          <a:lstStyle>
            <a:lvl1pPr>
              <a:spcBef>
                <a:spcPts val="1200"/>
              </a:spcBef>
              <a:spcAft>
                <a:spcPts val="0"/>
              </a:spcAft>
              <a:defRPr sz="2000" b="0">
                <a:solidFill>
                  <a:schemeClr val="tx1"/>
                </a:solidFill>
                <a:latin typeface="Museo Sans For Dell" pitchFamily="2" charset="0"/>
              </a:defRPr>
            </a:lvl1pPr>
            <a:lvl2pPr marL="574675" indent="-231775">
              <a:spcBef>
                <a:spcPts val="300"/>
              </a:spcBef>
              <a:spcAft>
                <a:spcPts val="0"/>
              </a:spcAft>
              <a:defRPr sz="1800" b="0">
                <a:solidFill>
                  <a:schemeClr val="bg2"/>
                </a:solidFill>
                <a:latin typeface="Museo Sans For Dell" pitchFamily="2" charset="0"/>
              </a:defRPr>
            </a:lvl2pPr>
            <a:lvl3pPr>
              <a:spcBef>
                <a:spcPts val="300"/>
              </a:spcBef>
              <a:spcAft>
                <a:spcPts val="0"/>
              </a:spcAft>
              <a:defRPr sz="1600" b="0">
                <a:solidFill>
                  <a:schemeClr val="bg2"/>
                </a:solidFill>
                <a:latin typeface="Museo Sans For Dell" pitchFamily="2"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cxnSp>
        <p:nvCxnSpPr>
          <p:cNvPr id="8" name="Straight Connector 7"/>
          <p:cNvCxnSpPr>
            <a:cxnSpLocks noChangeShapeType="1"/>
          </p:cNvCxnSpPr>
          <p:nvPr/>
        </p:nvCxnSpPr>
        <p:spPr bwMode="auto">
          <a:xfrm>
            <a:off x="457200" y="4629150"/>
            <a:ext cx="8229600" cy="0"/>
          </a:xfrm>
          <a:prstGeom prst="line">
            <a:avLst/>
          </a:prstGeom>
          <a:noFill/>
          <a:ln w="9525">
            <a:solidFill>
              <a:srgbClr val="AAAAAA"/>
            </a:solidFill>
            <a:round/>
            <a:headEnd/>
            <a:tailEnd/>
          </a:ln>
        </p:spPr>
      </p:cxnSp>
    </p:spTree>
    <p:extLst>
      <p:ext uri="{BB962C8B-B14F-4D97-AF65-F5344CB8AC3E}">
        <p14:creationId xmlns:p14="http://schemas.microsoft.com/office/powerpoint/2010/main" val="573346249"/>
      </p:ext>
    </p:extLst>
  </p:cSld>
  <p:clrMapOvr>
    <a:masterClrMapping/>
  </p:clrMapOvr>
  <p:transition spd="med">
    <p:wipe dir="r"/>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itle_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Click to edit title</a:t>
            </a:r>
            <a:endParaRPr lang="en-US" dirty="0"/>
          </a:p>
        </p:txBody>
      </p:sp>
      <p:cxnSp>
        <p:nvCxnSpPr>
          <p:cNvPr id="6" name="Straight Connector 5"/>
          <p:cNvCxnSpPr>
            <a:cxnSpLocks noChangeShapeType="1"/>
          </p:cNvCxnSpPr>
          <p:nvPr/>
        </p:nvCxnSpPr>
        <p:spPr bwMode="auto">
          <a:xfrm>
            <a:off x="457200" y="4629150"/>
            <a:ext cx="8229600" cy="0"/>
          </a:xfrm>
          <a:prstGeom prst="line">
            <a:avLst/>
          </a:prstGeom>
          <a:noFill/>
          <a:ln w="9525">
            <a:solidFill>
              <a:srgbClr val="AAAAAA"/>
            </a:solidFill>
            <a:round/>
            <a:headEnd/>
            <a:tailEnd/>
          </a:ln>
        </p:spPr>
      </p:cxnSp>
      <p:cxnSp>
        <p:nvCxnSpPr>
          <p:cNvPr id="4" name="Straight Connector 3"/>
          <p:cNvCxnSpPr>
            <a:cxnSpLocks noChangeShapeType="1"/>
          </p:cNvCxnSpPr>
          <p:nvPr userDrawn="1"/>
        </p:nvCxnSpPr>
        <p:spPr bwMode="auto">
          <a:xfrm>
            <a:off x="457200" y="4629150"/>
            <a:ext cx="8229600" cy="0"/>
          </a:xfrm>
          <a:prstGeom prst="line">
            <a:avLst/>
          </a:prstGeom>
          <a:noFill/>
          <a:ln w="9525">
            <a:solidFill>
              <a:srgbClr val="AAAAAA"/>
            </a:solidFill>
            <a:round/>
            <a:headEnd/>
            <a:tailEnd/>
          </a:ln>
        </p:spPr>
      </p:cxnSp>
    </p:spTree>
    <p:extLst>
      <p:ext uri="{BB962C8B-B14F-4D97-AF65-F5344CB8AC3E}">
        <p14:creationId xmlns:p14="http://schemas.microsoft.com/office/powerpoint/2010/main" val="2015305767"/>
      </p:ext>
    </p:extLst>
  </p:cSld>
  <p:clrMapOvr>
    <a:masterClrMapping/>
  </p:clrMapOvr>
  <p:transition spd="med">
    <p:wipe dir="r"/>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Sub_and_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5904" y="196172"/>
            <a:ext cx="8279946" cy="332399"/>
          </a:xfrm>
        </p:spPr>
        <p:txBody>
          <a:bodyPr wrap="square" anchor="t"/>
          <a:lstStyle>
            <a:lvl1pPr>
              <a:lnSpc>
                <a:spcPct val="90000"/>
              </a:lnSpc>
              <a:defRPr sz="2400" b="0">
                <a:solidFill>
                  <a:schemeClr val="accent1"/>
                </a:solidFill>
                <a:latin typeface="Museo For Dell" pitchFamily="2" charset="0"/>
              </a:defRPr>
            </a:lvl1pPr>
          </a:lstStyle>
          <a:p>
            <a:r>
              <a:rPr lang="en-US" dirty="0" smtClean="0"/>
              <a:t>Click to edit master title</a:t>
            </a:r>
            <a:endParaRPr lang="en-US" dirty="0"/>
          </a:p>
        </p:txBody>
      </p:sp>
      <p:cxnSp>
        <p:nvCxnSpPr>
          <p:cNvPr id="20" name="Straight Connector 19"/>
          <p:cNvCxnSpPr>
            <a:cxnSpLocks noChangeShapeType="1"/>
          </p:cNvCxnSpPr>
          <p:nvPr/>
        </p:nvCxnSpPr>
        <p:spPr bwMode="auto">
          <a:xfrm>
            <a:off x="436563" y="4629150"/>
            <a:ext cx="8262035" cy="0"/>
          </a:xfrm>
          <a:prstGeom prst="line">
            <a:avLst/>
          </a:prstGeom>
          <a:noFill/>
          <a:ln w="9525">
            <a:solidFill>
              <a:srgbClr val="AAAAAA"/>
            </a:solidFill>
            <a:round/>
            <a:headEnd/>
            <a:tailEnd/>
          </a:ln>
        </p:spPr>
      </p:cxnSp>
      <p:sp>
        <p:nvSpPr>
          <p:cNvPr id="5" name="Content Placeholder 8"/>
          <p:cNvSpPr>
            <a:spLocks noGrp="1"/>
          </p:cNvSpPr>
          <p:nvPr>
            <p:ph sz="quarter" idx="10" hasCustomPrompt="1"/>
          </p:nvPr>
        </p:nvSpPr>
        <p:spPr>
          <a:xfrm>
            <a:off x="428625" y="580150"/>
            <a:ext cx="8286750" cy="276999"/>
          </a:xfrm>
        </p:spPr>
        <p:txBody>
          <a:bodyPr anchor="t"/>
          <a:lstStyle>
            <a:lvl1pPr marL="0" indent="0">
              <a:buNone/>
              <a:defRPr sz="2000" b="1">
                <a:solidFill>
                  <a:schemeClr val="bg1"/>
                </a:solidFill>
              </a:defRPr>
            </a:lvl1pPr>
          </a:lstStyle>
          <a:p>
            <a:pPr lvl="0"/>
            <a:r>
              <a:rPr lang="en-US" dirty="0" smtClean="0"/>
              <a:t>Subtitle</a:t>
            </a:r>
            <a:endParaRPr lang="en-US" dirty="0"/>
          </a:p>
        </p:txBody>
      </p:sp>
      <p:sp>
        <p:nvSpPr>
          <p:cNvPr id="6" name="Content Placeholder 2"/>
          <p:cNvSpPr>
            <a:spLocks noGrp="1"/>
          </p:cNvSpPr>
          <p:nvPr>
            <p:ph sz="half" idx="1" hasCustomPrompt="1"/>
          </p:nvPr>
        </p:nvSpPr>
        <p:spPr>
          <a:xfrm>
            <a:off x="457200" y="969264"/>
            <a:ext cx="8267140" cy="946413"/>
          </a:xfrm>
        </p:spPr>
        <p:txBody>
          <a:bodyPr lIns="0" tIns="0" rIns="0" bIns="0">
            <a:spAutoFit/>
          </a:bodyPr>
          <a:lstStyle>
            <a:lvl1pPr>
              <a:spcBef>
                <a:spcPts val="1200"/>
              </a:spcBef>
              <a:spcAft>
                <a:spcPts val="0"/>
              </a:spcAft>
              <a:defRPr sz="1800">
                <a:solidFill>
                  <a:schemeClr val="tx1"/>
                </a:solidFill>
                <a:latin typeface="Museo Sans For Dell" pitchFamily="2" charset="0"/>
              </a:defRPr>
            </a:lvl1pPr>
            <a:lvl2pPr>
              <a:spcBef>
                <a:spcPts val="300"/>
              </a:spcBef>
              <a:spcAft>
                <a:spcPts val="0"/>
              </a:spcAft>
              <a:buFont typeface="Museo Sans For Dell" pitchFamily="2" charset="0"/>
              <a:buChar char="–"/>
              <a:defRPr sz="1600">
                <a:solidFill>
                  <a:schemeClr val="tx1"/>
                </a:solidFill>
                <a:latin typeface="Museo Sans For Dell" pitchFamily="2" charset="0"/>
              </a:defRPr>
            </a:lvl2pPr>
            <a:lvl3pPr>
              <a:spcBef>
                <a:spcPts val="300"/>
              </a:spcBef>
              <a:spcAft>
                <a:spcPts val="0"/>
              </a:spcAft>
              <a:defRPr sz="1400">
                <a:solidFill>
                  <a:schemeClr val="tx1"/>
                </a:solidFill>
                <a:latin typeface="Museo Sans For Dell" pitchFamily="2" charset="0"/>
              </a:defRPr>
            </a:lvl3pPr>
            <a:lvl4pPr>
              <a:spcBef>
                <a:spcPts val="300"/>
              </a:spcBef>
              <a:spcAft>
                <a:spcPts val="0"/>
              </a:spcAft>
              <a:defRPr sz="1200" baseline="0">
                <a:solidFill>
                  <a:schemeClr val="tx1"/>
                </a:solidFill>
                <a:latin typeface="Museo Sans For Dell" pitchFamily="2" charset="0"/>
              </a:defRPr>
            </a:lvl4pPr>
            <a:lvl5pPr>
              <a:spcBef>
                <a:spcPts val="300"/>
              </a:spcBef>
              <a:spcAft>
                <a:spcPts val="0"/>
              </a:spcAft>
              <a:buClr>
                <a:schemeClr val="accent1"/>
              </a:buClr>
              <a:buNone/>
              <a:defRPr sz="11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p:txBody>
      </p:sp>
    </p:spTree>
  </p:cSld>
  <p:clrMapOvr>
    <a:masterClrMapping/>
  </p:clrMapOvr>
  <p:transition spd="med">
    <p:wipe dir="r"/>
  </p:transition>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_without_Bottom _Lin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Click to edit title</a:t>
            </a:r>
            <a:endParaRPr lang="en-US" dirty="0"/>
          </a:p>
        </p:txBody>
      </p:sp>
    </p:spTree>
    <p:extLst>
      <p:ext uri="{BB962C8B-B14F-4D97-AF65-F5344CB8AC3E}">
        <p14:creationId xmlns:p14="http://schemas.microsoft.com/office/powerpoint/2010/main" val="2366251725"/>
      </p:ext>
    </p:extLst>
  </p:cSld>
  <p:clrMapOvr>
    <a:masterClrMapping/>
  </p:clrMapOvr>
  <p:transition spd="med">
    <p:wipe dir="r"/>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Blank Layout">
    <p:spTree>
      <p:nvGrpSpPr>
        <p:cNvPr id="1" name=""/>
        <p:cNvGrpSpPr/>
        <p:nvPr/>
      </p:nvGrpSpPr>
      <p:grpSpPr>
        <a:xfrm>
          <a:off x="0" y="0"/>
          <a:ext cx="0" cy="0"/>
          <a:chOff x="0" y="0"/>
          <a:chExt cx="0" cy="0"/>
        </a:xfrm>
      </p:grpSpPr>
      <p:cxnSp>
        <p:nvCxnSpPr>
          <p:cNvPr id="6" name="Straight Connector 5"/>
          <p:cNvCxnSpPr>
            <a:cxnSpLocks noChangeShapeType="1"/>
          </p:cNvCxnSpPr>
          <p:nvPr/>
        </p:nvCxnSpPr>
        <p:spPr bwMode="auto">
          <a:xfrm>
            <a:off x="457200" y="4629150"/>
            <a:ext cx="8229600" cy="0"/>
          </a:xfrm>
          <a:prstGeom prst="line">
            <a:avLst/>
          </a:prstGeom>
          <a:noFill/>
          <a:ln w="9525">
            <a:solidFill>
              <a:srgbClr val="AAAAAA"/>
            </a:solidFill>
            <a:round/>
            <a:headEnd/>
            <a:tailEnd/>
          </a:ln>
        </p:spPr>
      </p:cxnSp>
      <p:cxnSp>
        <p:nvCxnSpPr>
          <p:cNvPr id="3" name="Straight Connector 2"/>
          <p:cNvCxnSpPr>
            <a:cxnSpLocks noChangeShapeType="1"/>
          </p:cNvCxnSpPr>
          <p:nvPr userDrawn="1"/>
        </p:nvCxnSpPr>
        <p:spPr bwMode="auto">
          <a:xfrm>
            <a:off x="457200" y="4629150"/>
            <a:ext cx="8229600" cy="0"/>
          </a:xfrm>
          <a:prstGeom prst="line">
            <a:avLst/>
          </a:prstGeom>
          <a:noFill/>
          <a:ln w="9525">
            <a:solidFill>
              <a:srgbClr val="AAAAAA"/>
            </a:solidFill>
            <a:round/>
            <a:headEnd/>
            <a:tailEnd/>
          </a:ln>
        </p:spPr>
      </p:cxnSp>
    </p:spTree>
    <p:extLst>
      <p:ext uri="{BB962C8B-B14F-4D97-AF65-F5344CB8AC3E}">
        <p14:creationId xmlns:p14="http://schemas.microsoft.com/office/powerpoint/2010/main" val="4094455007"/>
      </p:ext>
    </p:extLst>
  </p:cSld>
  <p:clrMapOvr>
    <a:masterClrMapping/>
  </p:clrMapOvr>
  <p:transition spd="med">
    <p:wipe dir="r"/>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No_Bottom_Line">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192524"/>
      </p:ext>
    </p:extLst>
  </p:cSld>
  <p:clrMapOvr>
    <a:masterClrMapping/>
  </p:clrMapOvr>
  <p:transition spd="med">
    <p:wipe dir="r"/>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Section_Blue">
    <p:spTree>
      <p:nvGrpSpPr>
        <p:cNvPr id="1" name=""/>
        <p:cNvGrpSpPr/>
        <p:nvPr/>
      </p:nvGrpSpPr>
      <p:grpSpPr>
        <a:xfrm>
          <a:off x="0" y="0"/>
          <a:ext cx="0" cy="0"/>
          <a:chOff x="0" y="0"/>
          <a:chExt cx="0" cy="0"/>
        </a:xfrm>
      </p:grpSpPr>
      <p:sp>
        <p:nvSpPr>
          <p:cNvPr id="6" name="Title 1"/>
          <p:cNvSpPr>
            <a:spLocks noGrp="1"/>
          </p:cNvSpPr>
          <p:nvPr>
            <p:ph type="ctrTitle" hasCustomPrompt="1"/>
          </p:nvPr>
        </p:nvSpPr>
        <p:spPr>
          <a:xfrm>
            <a:off x="457200" y="342900"/>
            <a:ext cx="3657600" cy="2743200"/>
          </a:xfrm>
          <a:prstGeom prst="roundRect">
            <a:avLst>
              <a:gd name="adj" fmla="val 2752"/>
            </a:avLst>
          </a:prstGeom>
          <a:solidFill>
            <a:schemeClr val="bg1"/>
          </a:solidFill>
          <a:ln>
            <a:noFill/>
          </a:ln>
        </p:spPr>
        <p:style>
          <a:lnRef idx="2">
            <a:schemeClr val="accent1"/>
          </a:lnRef>
          <a:fillRef idx="1">
            <a:schemeClr val="lt1"/>
          </a:fillRef>
          <a:effectRef idx="0">
            <a:schemeClr val="accent1"/>
          </a:effectRef>
          <a:fontRef idx="none"/>
        </p:style>
        <p:txBody>
          <a:bodyPr lIns="228600" tIns="228600" rIns="228600" bIns="228600" anchor="t" anchorCtr="0">
            <a:normAutofit/>
          </a:bodyPr>
          <a:lstStyle>
            <a:lvl1pPr>
              <a:defRPr sz="3200" b="0">
                <a:solidFill>
                  <a:schemeClr val="tx2"/>
                </a:solidFill>
                <a:latin typeface="Museo For Dell" pitchFamily="2" charset="0"/>
              </a:defRPr>
            </a:lvl1pPr>
          </a:lstStyle>
          <a:p>
            <a:r>
              <a:rPr lang="en-US" dirty="0" smtClean="0"/>
              <a:t>Click to edit title</a:t>
            </a:r>
            <a:br>
              <a:rPr lang="en-US" dirty="0" smtClean="0"/>
            </a:br>
            <a:endParaRPr lang="en-US" dirty="0"/>
          </a:p>
        </p:txBody>
      </p:sp>
    </p:spTree>
    <p:extLst>
      <p:ext uri="{BB962C8B-B14F-4D97-AF65-F5344CB8AC3E}">
        <p14:creationId xmlns:p14="http://schemas.microsoft.com/office/powerpoint/2010/main" val="3498596433"/>
      </p:ext>
    </p:extLst>
  </p:cSld>
  <p:clrMapOvr>
    <a:masterClrMapping/>
  </p:clrMapOvr>
  <p:transition spd="med">
    <p:wipe dir="r"/>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Section_Red">
    <p:spTree>
      <p:nvGrpSpPr>
        <p:cNvPr id="1" name=""/>
        <p:cNvGrpSpPr/>
        <p:nvPr/>
      </p:nvGrpSpPr>
      <p:grpSpPr>
        <a:xfrm>
          <a:off x="0" y="0"/>
          <a:ext cx="0" cy="0"/>
          <a:chOff x="0" y="0"/>
          <a:chExt cx="0" cy="0"/>
        </a:xfrm>
      </p:grpSpPr>
      <p:sp>
        <p:nvSpPr>
          <p:cNvPr id="6" name="Title 1"/>
          <p:cNvSpPr>
            <a:spLocks noGrp="1"/>
          </p:cNvSpPr>
          <p:nvPr>
            <p:ph type="ctrTitle" hasCustomPrompt="1"/>
          </p:nvPr>
        </p:nvSpPr>
        <p:spPr>
          <a:xfrm>
            <a:off x="457200" y="342900"/>
            <a:ext cx="3657600" cy="2743200"/>
          </a:xfrm>
          <a:prstGeom prst="roundRect">
            <a:avLst>
              <a:gd name="adj" fmla="val 2752"/>
            </a:avLst>
          </a:prstGeom>
          <a:solidFill>
            <a:schemeClr val="accent4"/>
          </a:solidFill>
          <a:ln>
            <a:noFill/>
          </a:ln>
        </p:spPr>
        <p:style>
          <a:lnRef idx="2">
            <a:schemeClr val="accent1"/>
          </a:lnRef>
          <a:fillRef idx="1">
            <a:schemeClr val="lt1"/>
          </a:fillRef>
          <a:effectRef idx="0">
            <a:schemeClr val="accent1"/>
          </a:effectRef>
          <a:fontRef idx="none"/>
        </p:style>
        <p:txBody>
          <a:bodyPr lIns="228600" tIns="228600" rIns="228600" bIns="228600" anchor="t" anchorCtr="0">
            <a:normAutofit/>
          </a:bodyPr>
          <a:lstStyle>
            <a:lvl1pPr>
              <a:defRPr sz="3200" b="0">
                <a:solidFill>
                  <a:schemeClr val="tx2"/>
                </a:solidFill>
                <a:latin typeface="Museo For Dell" pitchFamily="2" charset="0"/>
              </a:defRPr>
            </a:lvl1pPr>
          </a:lstStyle>
          <a:p>
            <a:r>
              <a:rPr lang="en-US" dirty="0" smtClean="0"/>
              <a:t>Click to edit title</a:t>
            </a:r>
            <a:endParaRPr lang="en-US" dirty="0"/>
          </a:p>
        </p:txBody>
      </p:sp>
    </p:spTree>
    <p:extLst>
      <p:ext uri="{BB962C8B-B14F-4D97-AF65-F5344CB8AC3E}">
        <p14:creationId xmlns:p14="http://schemas.microsoft.com/office/powerpoint/2010/main" val="3966014087"/>
      </p:ext>
    </p:extLst>
  </p:cSld>
  <p:clrMapOvr>
    <a:masterClrMapping/>
  </p:clrMapOvr>
  <p:transition spd="med">
    <p:wipe dir="r"/>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Section_Yellow.">
    <p:spTree>
      <p:nvGrpSpPr>
        <p:cNvPr id="1" name=""/>
        <p:cNvGrpSpPr/>
        <p:nvPr/>
      </p:nvGrpSpPr>
      <p:grpSpPr>
        <a:xfrm>
          <a:off x="0" y="0"/>
          <a:ext cx="0" cy="0"/>
          <a:chOff x="0" y="0"/>
          <a:chExt cx="0" cy="0"/>
        </a:xfrm>
      </p:grpSpPr>
      <p:sp>
        <p:nvSpPr>
          <p:cNvPr id="6" name="Title 1"/>
          <p:cNvSpPr>
            <a:spLocks noGrp="1"/>
          </p:cNvSpPr>
          <p:nvPr>
            <p:ph type="ctrTitle" hasCustomPrompt="1"/>
          </p:nvPr>
        </p:nvSpPr>
        <p:spPr>
          <a:xfrm>
            <a:off x="457200" y="342900"/>
            <a:ext cx="3657600" cy="2743200"/>
          </a:xfrm>
          <a:prstGeom prst="roundRect">
            <a:avLst>
              <a:gd name="adj" fmla="val 2752"/>
            </a:avLst>
          </a:prstGeom>
          <a:solidFill>
            <a:schemeClr val="accent3"/>
          </a:solidFill>
          <a:ln>
            <a:noFill/>
          </a:ln>
        </p:spPr>
        <p:style>
          <a:lnRef idx="2">
            <a:schemeClr val="accent1"/>
          </a:lnRef>
          <a:fillRef idx="1">
            <a:schemeClr val="lt1"/>
          </a:fillRef>
          <a:effectRef idx="0">
            <a:schemeClr val="accent1"/>
          </a:effectRef>
          <a:fontRef idx="none"/>
        </p:style>
        <p:txBody>
          <a:bodyPr lIns="228600" tIns="228600" rIns="228600" bIns="228600" anchor="t" anchorCtr="0">
            <a:normAutofit/>
          </a:bodyPr>
          <a:lstStyle>
            <a:lvl1pPr>
              <a:defRPr sz="3200" b="0">
                <a:solidFill>
                  <a:schemeClr val="tx2"/>
                </a:solidFill>
                <a:latin typeface="Museo For Dell" pitchFamily="2" charset="0"/>
              </a:defRPr>
            </a:lvl1pPr>
          </a:lstStyle>
          <a:p>
            <a:r>
              <a:rPr lang="en-US" dirty="0" smtClean="0"/>
              <a:t>Click to edit title</a:t>
            </a:r>
            <a:endParaRPr lang="en-US" dirty="0"/>
          </a:p>
        </p:txBody>
      </p:sp>
    </p:spTree>
    <p:extLst>
      <p:ext uri="{BB962C8B-B14F-4D97-AF65-F5344CB8AC3E}">
        <p14:creationId xmlns:p14="http://schemas.microsoft.com/office/powerpoint/2010/main" val="376954512"/>
      </p:ext>
    </p:extLst>
  </p:cSld>
  <p:clrMapOvr>
    <a:masterClrMapping/>
  </p:clrMapOvr>
  <p:transition spd="med">
    <p:wipe dir="r"/>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Section_Green">
    <p:spTree>
      <p:nvGrpSpPr>
        <p:cNvPr id="1" name=""/>
        <p:cNvGrpSpPr/>
        <p:nvPr/>
      </p:nvGrpSpPr>
      <p:grpSpPr>
        <a:xfrm>
          <a:off x="0" y="0"/>
          <a:ext cx="0" cy="0"/>
          <a:chOff x="0" y="0"/>
          <a:chExt cx="0" cy="0"/>
        </a:xfrm>
      </p:grpSpPr>
      <p:sp>
        <p:nvSpPr>
          <p:cNvPr id="6" name="Title 1"/>
          <p:cNvSpPr>
            <a:spLocks noGrp="1"/>
          </p:cNvSpPr>
          <p:nvPr>
            <p:ph type="ctrTitle" hasCustomPrompt="1"/>
          </p:nvPr>
        </p:nvSpPr>
        <p:spPr>
          <a:xfrm>
            <a:off x="457200" y="342900"/>
            <a:ext cx="3657600" cy="2743200"/>
          </a:xfrm>
          <a:prstGeom prst="roundRect">
            <a:avLst>
              <a:gd name="adj" fmla="val 2752"/>
            </a:avLst>
          </a:prstGeom>
          <a:solidFill>
            <a:schemeClr val="accent2"/>
          </a:solidFill>
          <a:ln>
            <a:noFill/>
          </a:ln>
        </p:spPr>
        <p:style>
          <a:lnRef idx="2">
            <a:schemeClr val="accent1"/>
          </a:lnRef>
          <a:fillRef idx="1">
            <a:schemeClr val="lt1"/>
          </a:fillRef>
          <a:effectRef idx="0">
            <a:schemeClr val="accent1"/>
          </a:effectRef>
          <a:fontRef idx="none"/>
        </p:style>
        <p:txBody>
          <a:bodyPr lIns="228600" tIns="228600" rIns="228600" bIns="228600" anchor="t" anchorCtr="0">
            <a:normAutofit/>
          </a:bodyPr>
          <a:lstStyle>
            <a:lvl1pPr>
              <a:defRPr sz="3200" b="0">
                <a:solidFill>
                  <a:schemeClr val="tx2"/>
                </a:solidFill>
                <a:latin typeface="Museo For Dell" pitchFamily="2" charset="0"/>
              </a:defRPr>
            </a:lvl1pPr>
          </a:lstStyle>
          <a:p>
            <a:r>
              <a:rPr lang="en-US" dirty="0" smtClean="0"/>
              <a:t>Click to edit title</a:t>
            </a:r>
            <a:br>
              <a:rPr lang="en-US" dirty="0" smtClean="0"/>
            </a:br>
            <a:endParaRPr lang="en-US" dirty="0"/>
          </a:p>
        </p:txBody>
      </p:sp>
    </p:spTree>
    <p:extLst>
      <p:ext uri="{BB962C8B-B14F-4D97-AF65-F5344CB8AC3E}">
        <p14:creationId xmlns:p14="http://schemas.microsoft.com/office/powerpoint/2010/main" val="3479512134"/>
      </p:ext>
    </p:extLst>
  </p:cSld>
  <p:clrMapOvr>
    <a:masterClrMapping/>
  </p:clrMapOvr>
  <p:transition spd="med">
    <p:wipe dir="r"/>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Section_Puple">
    <p:spTree>
      <p:nvGrpSpPr>
        <p:cNvPr id="1" name=""/>
        <p:cNvGrpSpPr/>
        <p:nvPr/>
      </p:nvGrpSpPr>
      <p:grpSpPr>
        <a:xfrm>
          <a:off x="0" y="0"/>
          <a:ext cx="0" cy="0"/>
          <a:chOff x="0" y="0"/>
          <a:chExt cx="0" cy="0"/>
        </a:xfrm>
      </p:grpSpPr>
      <p:sp>
        <p:nvSpPr>
          <p:cNvPr id="6" name="Title 1"/>
          <p:cNvSpPr>
            <a:spLocks noGrp="1"/>
          </p:cNvSpPr>
          <p:nvPr>
            <p:ph type="ctrTitle" hasCustomPrompt="1"/>
          </p:nvPr>
        </p:nvSpPr>
        <p:spPr>
          <a:xfrm>
            <a:off x="457200" y="342900"/>
            <a:ext cx="3657600" cy="2743200"/>
          </a:xfrm>
          <a:prstGeom prst="roundRect">
            <a:avLst>
              <a:gd name="adj" fmla="val 2752"/>
            </a:avLst>
          </a:prstGeom>
          <a:solidFill>
            <a:schemeClr val="accent6"/>
          </a:solidFill>
          <a:ln>
            <a:noFill/>
          </a:ln>
        </p:spPr>
        <p:style>
          <a:lnRef idx="2">
            <a:schemeClr val="accent1"/>
          </a:lnRef>
          <a:fillRef idx="1">
            <a:schemeClr val="lt1"/>
          </a:fillRef>
          <a:effectRef idx="0">
            <a:schemeClr val="accent1"/>
          </a:effectRef>
          <a:fontRef idx="none"/>
        </p:style>
        <p:txBody>
          <a:bodyPr lIns="228600" tIns="228600" rIns="228600" bIns="228600" anchor="t" anchorCtr="0">
            <a:normAutofit/>
          </a:bodyPr>
          <a:lstStyle>
            <a:lvl1pPr>
              <a:defRPr sz="3200" b="0">
                <a:solidFill>
                  <a:schemeClr val="tx2"/>
                </a:solidFill>
                <a:latin typeface="Museo For Dell" pitchFamily="2" charset="0"/>
              </a:defRPr>
            </a:lvl1pPr>
          </a:lstStyle>
          <a:p>
            <a:r>
              <a:rPr lang="en-US" dirty="0" smtClean="0"/>
              <a:t>Click to edit title</a:t>
            </a:r>
            <a:endParaRPr lang="en-US" dirty="0"/>
          </a:p>
        </p:txBody>
      </p:sp>
    </p:spTree>
    <p:extLst>
      <p:ext uri="{BB962C8B-B14F-4D97-AF65-F5344CB8AC3E}">
        <p14:creationId xmlns:p14="http://schemas.microsoft.com/office/powerpoint/2010/main" val="1100297458"/>
      </p:ext>
    </p:extLst>
  </p:cSld>
  <p:clrMapOvr>
    <a:masterClrMapping/>
  </p:clrMapOvr>
  <p:transition spd="med">
    <p:wipe dir="r"/>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le+Sub_and_Content">
    <p:spTree>
      <p:nvGrpSpPr>
        <p:cNvPr id="1" name=""/>
        <p:cNvGrpSpPr/>
        <p:nvPr/>
      </p:nvGrpSpPr>
      <p:grpSpPr>
        <a:xfrm>
          <a:off x="0" y="0"/>
          <a:ext cx="0" cy="0"/>
          <a:chOff x="0" y="0"/>
          <a:chExt cx="0" cy="0"/>
        </a:xfrm>
      </p:grpSpPr>
      <p:sp>
        <p:nvSpPr>
          <p:cNvPr id="6" name="Content Placeholder 8"/>
          <p:cNvSpPr>
            <a:spLocks noGrp="1"/>
          </p:cNvSpPr>
          <p:nvPr>
            <p:ph sz="quarter" idx="10" hasCustomPrompt="1"/>
          </p:nvPr>
        </p:nvSpPr>
        <p:spPr>
          <a:xfrm>
            <a:off x="428625" y="894475"/>
            <a:ext cx="8286750" cy="276999"/>
          </a:xfrm>
        </p:spPr>
        <p:txBody>
          <a:bodyPr anchor="t"/>
          <a:lstStyle>
            <a:lvl1pPr marL="0" indent="0">
              <a:buNone/>
              <a:defRPr sz="2000" b="1">
                <a:solidFill>
                  <a:schemeClr val="bg1"/>
                </a:solidFill>
              </a:defRPr>
            </a:lvl1pPr>
          </a:lstStyle>
          <a:p>
            <a:pPr lvl="0"/>
            <a:r>
              <a:rPr lang="en-US" dirty="0" smtClean="0"/>
              <a:t>Subtitle</a:t>
            </a:r>
            <a:endParaRPr lang="en-US" dirty="0"/>
          </a:p>
        </p:txBody>
      </p:sp>
      <p:sp>
        <p:nvSpPr>
          <p:cNvPr id="2" name="Title 1"/>
          <p:cNvSpPr>
            <a:spLocks noGrp="1"/>
          </p:cNvSpPr>
          <p:nvPr>
            <p:ph type="title" hasCustomPrompt="1"/>
          </p:nvPr>
        </p:nvSpPr>
        <p:spPr>
          <a:xfrm>
            <a:off x="425904" y="196172"/>
            <a:ext cx="8279946" cy="664797"/>
          </a:xfrm>
        </p:spPr>
        <p:txBody>
          <a:bodyPr wrap="square" anchor="t"/>
          <a:lstStyle>
            <a:lvl1pPr>
              <a:lnSpc>
                <a:spcPct val="90000"/>
              </a:lnSpc>
              <a:defRPr sz="2400" b="0">
                <a:solidFill>
                  <a:schemeClr val="accent1"/>
                </a:solidFill>
                <a:latin typeface="Museo For Dell" pitchFamily="2" charset="0"/>
              </a:defRPr>
            </a:lvl1pPr>
          </a:lstStyle>
          <a:p>
            <a:r>
              <a:rPr lang="en-US" dirty="0" smtClean="0"/>
              <a:t>Click to edit master title </a:t>
            </a:r>
            <a:br>
              <a:rPr lang="en-US" dirty="0" smtClean="0"/>
            </a:br>
            <a:r>
              <a:rPr lang="en-US" dirty="0" smtClean="0"/>
              <a:t>Click to edit master title</a:t>
            </a:r>
            <a:endParaRPr lang="en-US" dirty="0"/>
          </a:p>
        </p:txBody>
      </p:sp>
      <p:sp>
        <p:nvSpPr>
          <p:cNvPr id="3" name="Content Placeholder 2"/>
          <p:cNvSpPr>
            <a:spLocks noGrp="1"/>
          </p:cNvSpPr>
          <p:nvPr>
            <p:ph sz="half" idx="1" hasCustomPrompt="1"/>
          </p:nvPr>
        </p:nvSpPr>
        <p:spPr>
          <a:xfrm>
            <a:off x="457200" y="1276350"/>
            <a:ext cx="8267140" cy="946413"/>
          </a:xfrm>
        </p:spPr>
        <p:txBody>
          <a:bodyPr wrap="square" lIns="0" tIns="0" rIns="0" bIns="0">
            <a:spAutoFit/>
          </a:bodyPr>
          <a:lstStyle>
            <a:lvl1pPr>
              <a:spcBef>
                <a:spcPts val="1200"/>
              </a:spcBef>
              <a:spcAft>
                <a:spcPts val="0"/>
              </a:spcAft>
              <a:defRPr sz="1800">
                <a:solidFill>
                  <a:schemeClr val="tx1"/>
                </a:solidFill>
                <a:latin typeface="Museo Sans For Dell" pitchFamily="2" charset="0"/>
              </a:defRPr>
            </a:lvl1pPr>
            <a:lvl2pPr>
              <a:spcBef>
                <a:spcPts val="300"/>
              </a:spcBef>
              <a:spcAft>
                <a:spcPts val="0"/>
              </a:spcAft>
              <a:buFont typeface="Museo Sans For Dell" pitchFamily="2" charset="0"/>
              <a:buChar char="–"/>
              <a:defRPr sz="1600">
                <a:solidFill>
                  <a:schemeClr val="tx1"/>
                </a:solidFill>
                <a:latin typeface="Museo Sans For Dell" pitchFamily="2" charset="0"/>
              </a:defRPr>
            </a:lvl2pPr>
            <a:lvl3pPr>
              <a:spcBef>
                <a:spcPts val="300"/>
              </a:spcBef>
              <a:spcAft>
                <a:spcPts val="0"/>
              </a:spcAft>
              <a:defRPr sz="1400">
                <a:solidFill>
                  <a:schemeClr val="tx1"/>
                </a:solidFill>
                <a:latin typeface="Museo Sans For Dell" pitchFamily="2" charset="0"/>
              </a:defRPr>
            </a:lvl3pPr>
            <a:lvl4pPr>
              <a:spcBef>
                <a:spcPts val="300"/>
              </a:spcBef>
              <a:spcAft>
                <a:spcPts val="0"/>
              </a:spcAft>
              <a:defRPr sz="1200" baseline="0">
                <a:solidFill>
                  <a:schemeClr val="tx1"/>
                </a:solidFill>
                <a:latin typeface="Museo Sans For Dell" pitchFamily="2" charset="0"/>
              </a:defRPr>
            </a:lvl4pPr>
            <a:lvl5pPr>
              <a:spcBef>
                <a:spcPts val="300"/>
              </a:spcBef>
              <a:spcAft>
                <a:spcPts val="0"/>
              </a:spcAft>
              <a:buClr>
                <a:schemeClr val="accent1"/>
              </a:buClr>
              <a:buNone/>
              <a:defRPr sz="11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p:txBody>
      </p:sp>
      <p:cxnSp>
        <p:nvCxnSpPr>
          <p:cNvPr id="20" name="Straight Connector 19"/>
          <p:cNvCxnSpPr>
            <a:cxnSpLocks noChangeShapeType="1"/>
          </p:cNvCxnSpPr>
          <p:nvPr/>
        </p:nvCxnSpPr>
        <p:spPr bwMode="auto">
          <a:xfrm>
            <a:off x="436563" y="4629150"/>
            <a:ext cx="8262035" cy="0"/>
          </a:xfrm>
          <a:prstGeom prst="line">
            <a:avLst/>
          </a:prstGeom>
          <a:noFill/>
          <a:ln w="9525">
            <a:solidFill>
              <a:srgbClr val="AAAAAA"/>
            </a:solidFill>
            <a:round/>
            <a:headEnd/>
            <a:tailEnd/>
          </a:ln>
        </p:spPr>
      </p:cxnSp>
    </p:spTree>
  </p:cSld>
  <p:clrMapOvr>
    <a:masterClrMapping/>
  </p:clrMapOvr>
  <p:transition spd="med">
    <p:wipe dir="r"/>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_Column">
    <p:spTree>
      <p:nvGrpSpPr>
        <p:cNvPr id="1" name=""/>
        <p:cNvGrpSpPr/>
        <p:nvPr/>
      </p:nvGrpSpPr>
      <p:grpSpPr>
        <a:xfrm>
          <a:off x="0" y="0"/>
          <a:ext cx="0" cy="0"/>
          <a:chOff x="0" y="0"/>
          <a:chExt cx="0" cy="0"/>
        </a:xfrm>
      </p:grpSpPr>
      <p:sp>
        <p:nvSpPr>
          <p:cNvPr id="12" name="Content Placeholder 2"/>
          <p:cNvSpPr>
            <a:spLocks noGrp="1"/>
          </p:cNvSpPr>
          <p:nvPr>
            <p:ph sz="half" idx="10" hasCustomPrompt="1"/>
          </p:nvPr>
        </p:nvSpPr>
        <p:spPr>
          <a:xfrm>
            <a:off x="4772025" y="969264"/>
            <a:ext cx="3922278" cy="741742"/>
          </a:xfrm>
        </p:spPr>
        <p:txBody>
          <a:bodyPr wrap="square" lIns="0" tIns="0" rIns="0" bIns="0">
            <a:spAutoFit/>
          </a:bodyPr>
          <a:lstStyle>
            <a:lvl1pPr>
              <a:spcBef>
                <a:spcPts val="1200"/>
              </a:spcBef>
              <a:defRPr sz="1800" b="0">
                <a:solidFill>
                  <a:schemeClr val="tx1"/>
                </a:solidFill>
                <a:latin typeface="Museo Sans For Dell" pitchFamily="2" charset="0"/>
              </a:defRPr>
            </a:lvl1pPr>
            <a:lvl2pPr marL="574675" indent="-231775">
              <a:spcBef>
                <a:spcPts val="300"/>
              </a:spcBef>
              <a:defRPr sz="1600" b="0">
                <a:solidFill>
                  <a:schemeClr val="tx1"/>
                </a:solidFill>
                <a:latin typeface="Museo Sans For Dell" pitchFamily="2" charset="0"/>
              </a:defRPr>
            </a:lvl2pPr>
            <a:lvl3pPr>
              <a:spcBef>
                <a:spcPts val="300"/>
              </a:spcBef>
              <a:defRPr sz="1400" b="0">
                <a:solidFill>
                  <a:schemeClr val="tx1"/>
                </a:solidFill>
                <a:latin typeface="Museo Sans For Dell" pitchFamily="2"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
        <p:nvSpPr>
          <p:cNvPr id="10" name="Content Placeholder 2"/>
          <p:cNvSpPr>
            <a:spLocks noGrp="1"/>
          </p:cNvSpPr>
          <p:nvPr>
            <p:ph sz="half" idx="11" hasCustomPrompt="1"/>
          </p:nvPr>
        </p:nvSpPr>
        <p:spPr>
          <a:xfrm>
            <a:off x="457200" y="969264"/>
            <a:ext cx="3938136" cy="741742"/>
          </a:xfrm>
        </p:spPr>
        <p:txBody>
          <a:bodyPr wrap="square" lIns="0" tIns="0" rIns="0" bIns="0">
            <a:spAutoFit/>
          </a:bodyPr>
          <a:lstStyle>
            <a:lvl1pPr>
              <a:spcBef>
                <a:spcPts val="1200"/>
              </a:spcBef>
              <a:defRPr sz="1800" b="0">
                <a:solidFill>
                  <a:schemeClr val="tx1"/>
                </a:solidFill>
                <a:latin typeface="Museo Sans For Dell" pitchFamily="2" charset="0"/>
              </a:defRPr>
            </a:lvl1pPr>
            <a:lvl2pPr marL="574675" indent="-231775">
              <a:spcBef>
                <a:spcPts val="300"/>
              </a:spcBef>
              <a:defRPr sz="1600" b="0">
                <a:solidFill>
                  <a:schemeClr val="tx1"/>
                </a:solidFill>
                <a:latin typeface="Museo Sans For Dell" pitchFamily="2" charset="0"/>
              </a:defRPr>
            </a:lvl2pPr>
            <a:lvl3pPr>
              <a:spcBef>
                <a:spcPts val="300"/>
              </a:spcBef>
              <a:defRPr sz="1400" b="0">
                <a:solidFill>
                  <a:schemeClr val="tx1"/>
                </a:solidFill>
                <a:latin typeface="Museo Sans For Dell" pitchFamily="2" charset="0"/>
              </a:defRPr>
            </a:lvl3pPr>
            <a:lvl4pPr>
              <a:buNone/>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
        <p:nvSpPr>
          <p:cNvPr id="15" name="Title 1"/>
          <p:cNvSpPr>
            <a:spLocks noGrp="1"/>
          </p:cNvSpPr>
          <p:nvPr>
            <p:ph type="title" hasCustomPrompt="1"/>
          </p:nvPr>
        </p:nvSpPr>
        <p:spPr>
          <a:xfrm>
            <a:off x="425904" y="196172"/>
            <a:ext cx="8279946" cy="332399"/>
          </a:xfrm>
        </p:spPr>
        <p:txBody>
          <a:bodyPr wrap="square" anchor="t"/>
          <a:lstStyle>
            <a:lvl1pPr>
              <a:lnSpc>
                <a:spcPct val="90000"/>
              </a:lnSpc>
              <a:defRPr sz="2400" b="0">
                <a:solidFill>
                  <a:schemeClr val="accent1"/>
                </a:solidFill>
                <a:latin typeface="Museo For Dell" pitchFamily="2" charset="0"/>
              </a:defRPr>
            </a:lvl1pPr>
          </a:lstStyle>
          <a:p>
            <a:r>
              <a:rPr lang="en-US" dirty="0" smtClean="0"/>
              <a:t>Click to edit master title</a:t>
            </a:r>
            <a:endParaRPr lang="en-US" dirty="0"/>
          </a:p>
        </p:txBody>
      </p:sp>
      <p:cxnSp>
        <p:nvCxnSpPr>
          <p:cNvPr id="11" name="Straight Connector 10"/>
          <p:cNvCxnSpPr>
            <a:cxnSpLocks noChangeShapeType="1"/>
          </p:cNvCxnSpPr>
          <p:nvPr userDrawn="1"/>
        </p:nvCxnSpPr>
        <p:spPr bwMode="auto">
          <a:xfrm>
            <a:off x="436563" y="4629150"/>
            <a:ext cx="8262035" cy="0"/>
          </a:xfrm>
          <a:prstGeom prst="line">
            <a:avLst/>
          </a:prstGeom>
          <a:noFill/>
          <a:ln w="9525">
            <a:solidFill>
              <a:srgbClr val="AAAAAA"/>
            </a:solidFill>
            <a:round/>
            <a:headEnd/>
            <a:tailEnd/>
          </a:ln>
        </p:spPr>
      </p:cxnSp>
    </p:spTree>
  </p:cSld>
  <p:clrMapOvr>
    <a:masterClrMapping/>
  </p:clrMapOvr>
  <p:transition spd="med">
    <p:wipe dir="r"/>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sp>
        <p:nvSpPr>
          <p:cNvPr id="10" name="Title 1"/>
          <p:cNvSpPr>
            <a:spLocks noGrp="1"/>
          </p:cNvSpPr>
          <p:nvPr>
            <p:ph type="title" hasCustomPrompt="1"/>
          </p:nvPr>
        </p:nvSpPr>
        <p:spPr>
          <a:xfrm>
            <a:off x="425904" y="196172"/>
            <a:ext cx="8239126" cy="443198"/>
          </a:xfrm>
        </p:spPr>
        <p:txBody>
          <a:bodyPr wrap="square" anchor="t"/>
          <a:lstStyle>
            <a:lvl1pPr>
              <a:lnSpc>
                <a:spcPct val="90000"/>
              </a:lnSpc>
              <a:defRPr sz="3200" b="0">
                <a:solidFill>
                  <a:schemeClr val="accent1"/>
                </a:solidFill>
                <a:latin typeface="Museo For Dell" pitchFamily="2" charset="0"/>
              </a:defRPr>
            </a:lvl1pPr>
          </a:lstStyle>
          <a:p>
            <a:r>
              <a:rPr lang="en-US" dirty="0" smtClean="0"/>
              <a:t>Click to edit master title</a:t>
            </a:r>
            <a:endParaRPr lang="en-US" dirty="0"/>
          </a:p>
        </p:txBody>
      </p:sp>
      <p:cxnSp>
        <p:nvCxnSpPr>
          <p:cNvPr id="8" name="Straight Connector 7"/>
          <p:cNvCxnSpPr>
            <a:cxnSpLocks noChangeShapeType="1"/>
          </p:cNvCxnSpPr>
          <p:nvPr userDrawn="1"/>
        </p:nvCxnSpPr>
        <p:spPr bwMode="auto">
          <a:xfrm>
            <a:off x="436563" y="4629150"/>
            <a:ext cx="8262035" cy="0"/>
          </a:xfrm>
          <a:prstGeom prst="line">
            <a:avLst/>
          </a:prstGeom>
          <a:noFill/>
          <a:ln w="9525">
            <a:solidFill>
              <a:srgbClr val="AAAAAA"/>
            </a:solidFill>
            <a:round/>
            <a:headEnd/>
            <a:tailEnd/>
          </a:ln>
        </p:spPr>
      </p:cxnSp>
    </p:spTree>
  </p:cSld>
  <p:clrMapOvr>
    <a:masterClrMapping/>
  </p:clrMapOvr>
  <p:transition spd="med">
    <p:wipe dir="r"/>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_No Line">
    <p:spTree>
      <p:nvGrpSpPr>
        <p:cNvPr id="1" name=""/>
        <p:cNvGrpSpPr/>
        <p:nvPr/>
      </p:nvGrpSpPr>
      <p:grpSpPr>
        <a:xfrm>
          <a:off x="0" y="0"/>
          <a:ext cx="0" cy="0"/>
          <a:chOff x="0" y="0"/>
          <a:chExt cx="0" cy="0"/>
        </a:xfrm>
      </p:grpSpPr>
      <p:sp>
        <p:nvSpPr>
          <p:cNvPr id="10" name="Title 1"/>
          <p:cNvSpPr>
            <a:spLocks noGrp="1"/>
          </p:cNvSpPr>
          <p:nvPr>
            <p:ph type="title" hasCustomPrompt="1"/>
          </p:nvPr>
        </p:nvSpPr>
        <p:spPr>
          <a:xfrm>
            <a:off x="425904" y="196172"/>
            <a:ext cx="8239126" cy="387798"/>
          </a:xfrm>
        </p:spPr>
        <p:txBody>
          <a:bodyPr wrap="square" anchor="t"/>
          <a:lstStyle>
            <a:lvl1pPr>
              <a:lnSpc>
                <a:spcPct val="90000"/>
              </a:lnSpc>
              <a:defRPr sz="2800" b="0">
                <a:solidFill>
                  <a:schemeClr val="accent1"/>
                </a:solidFill>
                <a:latin typeface="Century Schoolbook" charset="0"/>
                <a:ea typeface="Century Schoolbook" charset="0"/>
                <a:cs typeface="Century Schoolbook" charset="0"/>
              </a:defRPr>
            </a:lvl1pPr>
          </a:lstStyle>
          <a:p>
            <a:r>
              <a:rPr lang="en-US" dirty="0" smtClean="0"/>
              <a:t>Click to edit master title</a:t>
            </a:r>
            <a:endParaRPr lang="en-US" dirty="0"/>
          </a:p>
        </p:txBody>
      </p:sp>
    </p:spTree>
  </p:cSld>
  <p:clrMapOvr>
    <a:masterClrMapping/>
  </p:clrMapOvr>
  <p:transition spd="med">
    <p:wipe dir="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cxnSp>
        <p:nvCxnSpPr>
          <p:cNvPr id="7" name="Straight Connector 6"/>
          <p:cNvCxnSpPr>
            <a:cxnSpLocks noChangeShapeType="1"/>
          </p:cNvCxnSpPr>
          <p:nvPr userDrawn="1"/>
        </p:nvCxnSpPr>
        <p:spPr bwMode="auto">
          <a:xfrm>
            <a:off x="436563" y="4629150"/>
            <a:ext cx="8262035" cy="0"/>
          </a:xfrm>
          <a:prstGeom prst="line">
            <a:avLst/>
          </a:prstGeom>
          <a:noFill/>
          <a:ln w="9525">
            <a:solidFill>
              <a:srgbClr val="AAAAAA"/>
            </a:solidFill>
            <a:round/>
            <a:headEnd/>
            <a:tailEnd/>
          </a:ln>
        </p:spPr>
      </p:cxnSp>
    </p:spTree>
  </p:cSld>
  <p:clrMapOvr>
    <a:masterClrMapping/>
  </p:clrMapOvr>
  <p:transition spd="med">
    <p:wipe dir="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1_Blank">
    <p:spTree>
      <p:nvGrpSpPr>
        <p:cNvPr id="1" name=""/>
        <p:cNvGrpSpPr/>
        <p:nvPr/>
      </p:nvGrpSpPr>
      <p:grpSpPr>
        <a:xfrm>
          <a:off x="0" y="0"/>
          <a:ext cx="0" cy="0"/>
          <a:chOff x="0" y="0"/>
          <a:chExt cx="0" cy="0"/>
        </a:xfrm>
      </p:grpSpPr>
    </p:spTree>
  </p:cSld>
  <p:clrMapOvr>
    <a:masterClrMapping/>
  </p:clrMapOvr>
  <p:transition spd="med">
    <p:wipe dir="r"/>
  </p:transition>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9.xml"/><Relationship Id="rId4" Type="http://schemas.openxmlformats.org/officeDocument/2006/relationships/slideLayout" Target="../slideLayouts/slideLayout20.xml"/><Relationship Id="rId5" Type="http://schemas.openxmlformats.org/officeDocument/2006/relationships/slideLayout" Target="../slideLayouts/slideLayout21.xml"/><Relationship Id="rId6" Type="http://schemas.openxmlformats.org/officeDocument/2006/relationships/slideLayout" Target="../slideLayouts/slideLayout22.xml"/><Relationship Id="rId7" Type="http://schemas.openxmlformats.org/officeDocument/2006/relationships/slideLayout" Target="../slideLayouts/slideLayout23.xml"/><Relationship Id="rId8" Type="http://schemas.openxmlformats.org/officeDocument/2006/relationships/theme" Target="../theme/theme2.xml"/><Relationship Id="rId9" Type="http://schemas.openxmlformats.org/officeDocument/2006/relationships/image" Target="../media/image2.png"/><Relationship Id="rId1" Type="http://schemas.openxmlformats.org/officeDocument/2006/relationships/slideLayout" Target="../slideLayouts/slideLayout17.xml"/><Relationship Id="rId2" Type="http://schemas.openxmlformats.org/officeDocument/2006/relationships/slideLayout" Target="../slideLayouts/slideLayout18.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Relationship Id="rId14" Type="http://schemas.openxmlformats.org/officeDocument/2006/relationships/slideLayout" Target="../slideLayouts/slideLayout37.xml"/><Relationship Id="rId15" Type="http://schemas.openxmlformats.org/officeDocument/2006/relationships/theme" Target="../theme/theme3.xml"/><Relationship Id="rId16" Type="http://schemas.openxmlformats.org/officeDocument/2006/relationships/image" Target="../media/image4.png"/><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13" name="TextBox 12"/>
          <p:cNvSpPr txBox="1"/>
          <p:nvPr/>
        </p:nvSpPr>
        <p:spPr>
          <a:xfrm>
            <a:off x="430712" y="4807343"/>
            <a:ext cx="265176" cy="118872"/>
          </a:xfrm>
          <a:prstGeom prst="rect">
            <a:avLst/>
          </a:prstGeom>
        </p:spPr>
        <p:txBody>
          <a:bodyPr vert="horz" lIns="0" tIns="0" rIns="0" bIns="0" rtlCol="0" anchor="ctr">
            <a:noAutofit/>
          </a:bodyPr>
          <a:lstStyle/>
          <a:p>
            <a:pPr algn="l" rtl="0" fontAlgn="base">
              <a:lnSpc>
                <a:spcPct val="90000"/>
              </a:lnSpc>
              <a:spcBef>
                <a:spcPct val="0"/>
              </a:spcBef>
              <a:spcAft>
                <a:spcPct val="0"/>
              </a:spcAft>
              <a:buClr>
                <a:schemeClr val="bg1"/>
              </a:buClr>
            </a:pPr>
            <a:fld id="{58EC7406-F4CC-4ABF-902E-2AF4E70E5C0F}" type="slidenum">
              <a:rPr lang="en-US" sz="800" kern="1200" smtClean="0">
                <a:solidFill>
                  <a:schemeClr val="bg2">
                    <a:lumMod val="50000"/>
                    <a:lumOff val="50000"/>
                  </a:schemeClr>
                </a:solidFill>
                <a:latin typeface="Museo Sans For Dell" pitchFamily="2" charset="0"/>
                <a:ea typeface="+mn-ea"/>
                <a:cs typeface="+mn-cs"/>
              </a:rPr>
              <a:pPr algn="l" rtl="0" fontAlgn="base">
                <a:lnSpc>
                  <a:spcPct val="90000"/>
                </a:lnSpc>
                <a:spcBef>
                  <a:spcPct val="0"/>
                </a:spcBef>
                <a:spcAft>
                  <a:spcPct val="0"/>
                </a:spcAft>
                <a:buClr>
                  <a:schemeClr val="bg1"/>
                </a:buClr>
              </a:pPr>
              <a:t>‹#›</a:t>
            </a:fld>
            <a:endParaRPr lang="en-US" sz="800" kern="1200" dirty="0" err="1" smtClean="0">
              <a:solidFill>
                <a:schemeClr val="bg2">
                  <a:lumMod val="50000"/>
                  <a:lumOff val="50000"/>
                </a:schemeClr>
              </a:solidFill>
              <a:latin typeface="Museo Sans For Dell" pitchFamily="2" charset="0"/>
              <a:ea typeface="+mn-ea"/>
              <a:cs typeface="+mn-cs"/>
            </a:endParaRPr>
          </a:p>
        </p:txBody>
      </p:sp>
      <p:sp>
        <p:nvSpPr>
          <p:cNvPr id="1028" name="Title Placeholder 21"/>
          <p:cNvSpPr>
            <a:spLocks noGrp="1"/>
          </p:cNvSpPr>
          <p:nvPr>
            <p:ph type="title"/>
          </p:nvPr>
        </p:nvSpPr>
        <p:spPr bwMode="auto">
          <a:xfrm>
            <a:off x="425907" y="196172"/>
            <a:ext cx="8279943" cy="387798"/>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lvl="0"/>
            <a:r>
              <a:rPr lang="en-US" dirty="0" smtClean="0"/>
              <a:t>Click to edit master title</a:t>
            </a:r>
          </a:p>
        </p:txBody>
      </p:sp>
      <p:sp>
        <p:nvSpPr>
          <p:cNvPr id="1029" name="Text Placeholder 12"/>
          <p:cNvSpPr>
            <a:spLocks noGrp="1"/>
          </p:cNvSpPr>
          <p:nvPr>
            <p:ph type="body" idx="1"/>
          </p:nvPr>
        </p:nvSpPr>
        <p:spPr bwMode="auto">
          <a:xfrm>
            <a:off x="457200" y="969168"/>
            <a:ext cx="8267136" cy="3702884"/>
          </a:xfrm>
          <a:prstGeom prst="rect">
            <a:avLst/>
          </a:prstGeom>
          <a:noFill/>
          <a:ln w="9525">
            <a:noFill/>
            <a:miter lim="800000"/>
            <a:headEnd/>
            <a:tailEnd/>
          </a:ln>
        </p:spPr>
        <p:txBody>
          <a:bodyPr vert="horz" wrap="square" lIns="0" tIns="0" rIns="0" bIns="0" numCol="1" anchor="t" anchorCtr="0" compatLnSpc="1">
            <a:prstTxWarp prst="textNoShape">
              <a:avLst/>
            </a:prstTxWarp>
            <a:normAutofit/>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p:txBody>
      </p:sp>
      <p:sp>
        <p:nvSpPr>
          <p:cNvPr id="4" name="TextBox 3"/>
          <p:cNvSpPr txBox="1"/>
          <p:nvPr/>
        </p:nvSpPr>
        <p:spPr bwMode="black">
          <a:xfrm>
            <a:off x="5981136" y="4807343"/>
            <a:ext cx="2743200" cy="138499"/>
          </a:xfrm>
          <a:prstGeom prst="rect">
            <a:avLst/>
          </a:prstGeom>
          <a:noFill/>
        </p:spPr>
        <p:txBody>
          <a:bodyPr lIns="0" tIns="0" rIns="0" bIns="0">
            <a:prstTxWarp prst="textNoShape">
              <a:avLst/>
            </a:prstTxWarp>
            <a:spAutoFit/>
          </a:bodyPr>
          <a:lstStyle/>
          <a:p>
            <a:pPr algn="r">
              <a:lnSpc>
                <a:spcPct val="100000"/>
              </a:lnSpc>
              <a:spcBef>
                <a:spcPct val="0"/>
              </a:spcBef>
              <a:spcAft>
                <a:spcPct val="0"/>
              </a:spcAft>
              <a:buClrTx/>
              <a:buFontTx/>
              <a:buNone/>
            </a:pPr>
            <a:r>
              <a:rPr lang="en-US" sz="900" baseline="0" dirty="0" smtClean="0">
                <a:solidFill>
                  <a:schemeClr val="bg2">
                    <a:lumMod val="50000"/>
                    <a:lumOff val="50000"/>
                  </a:schemeClr>
                </a:solidFill>
                <a:latin typeface="Arial" charset="0"/>
                <a:ea typeface="Arial" charset="0"/>
                <a:cs typeface="Arial" charset="0"/>
              </a:rPr>
              <a:t>   © Donald F. Ferguson, 2017. All rights reserved.</a:t>
            </a:r>
            <a:endParaRPr lang="en-US" sz="900" dirty="0">
              <a:solidFill>
                <a:schemeClr val="bg2">
                  <a:lumMod val="50000"/>
                  <a:lumOff val="50000"/>
                </a:schemeClr>
              </a:solidFill>
              <a:latin typeface="Arial" charset="0"/>
              <a:ea typeface="Arial" charset="0"/>
              <a:cs typeface="Arial" charset="0"/>
            </a:endParaRPr>
          </a:p>
        </p:txBody>
      </p:sp>
      <p:sp>
        <p:nvSpPr>
          <p:cNvPr id="12" name="TextBox 11" hidden="1"/>
          <p:cNvSpPr txBox="1"/>
          <p:nvPr/>
        </p:nvSpPr>
        <p:spPr>
          <a:xfrm>
            <a:off x="1724025" y="4844717"/>
            <a:ext cx="649537" cy="110800"/>
          </a:xfrm>
          <a:prstGeom prst="rect">
            <a:avLst/>
          </a:prstGeom>
          <a:noFill/>
        </p:spPr>
        <p:txBody>
          <a:bodyPr wrap="square" lIns="0" tIns="0" rIns="0" bIns="0" rtlCol="0" anchor="ctr">
            <a:spAutoFit/>
          </a:bodyPr>
          <a:lstStyle/>
          <a:p>
            <a:pPr>
              <a:lnSpc>
                <a:spcPct val="90000"/>
              </a:lnSpc>
              <a:spcBef>
                <a:spcPts val="600"/>
              </a:spcBef>
              <a:spcAft>
                <a:spcPts val="0"/>
              </a:spcAft>
              <a:buClr>
                <a:schemeClr val="bg1"/>
              </a:buClr>
            </a:pPr>
            <a:fld id="{5084195E-6DF7-4B3B-A2AB-E67BEB13BF64}" type="datetime1">
              <a:rPr lang="en-US" sz="800" smtClean="0">
                <a:solidFill>
                  <a:schemeClr val="bg2">
                    <a:lumMod val="50000"/>
                    <a:lumOff val="50000"/>
                  </a:schemeClr>
                </a:solidFill>
                <a:latin typeface="+mn-lt"/>
              </a:rPr>
              <a:pPr>
                <a:lnSpc>
                  <a:spcPct val="90000"/>
                </a:lnSpc>
                <a:spcBef>
                  <a:spcPts val="600"/>
                </a:spcBef>
                <a:spcAft>
                  <a:spcPts val="0"/>
                </a:spcAft>
                <a:buClr>
                  <a:schemeClr val="bg1"/>
                </a:buClr>
              </a:pPr>
              <a:t>10/10/17</a:t>
            </a:fld>
            <a:endParaRPr lang="en-US" sz="800" dirty="0" smtClean="0">
              <a:solidFill>
                <a:schemeClr val="bg2">
                  <a:lumMod val="50000"/>
                  <a:lumOff val="50000"/>
                </a:schemeClr>
              </a:solidFill>
              <a:latin typeface="+mn-lt"/>
            </a:endParaRPr>
          </a:p>
        </p:txBody>
      </p:sp>
      <p:sp>
        <p:nvSpPr>
          <p:cNvPr id="7" name="TextBox 6"/>
          <p:cNvSpPr txBox="1"/>
          <p:nvPr userDrawn="1"/>
        </p:nvSpPr>
        <p:spPr bwMode="black">
          <a:xfrm>
            <a:off x="1945263" y="4807343"/>
            <a:ext cx="4214905" cy="318805"/>
          </a:xfrm>
          <a:prstGeom prst="rect">
            <a:avLst/>
          </a:prstGeom>
          <a:noFill/>
        </p:spPr>
        <p:txBody>
          <a:bodyPr wrap="square" lIns="0" tIns="0" rIns="0" bIns="0">
            <a:prstTxWarp prst="textNoShape">
              <a:avLst/>
            </a:prstTxWarp>
            <a:spAutoFit/>
          </a:bodyPr>
          <a:lstStyle/>
          <a:p>
            <a:pPr>
              <a:lnSpc>
                <a:spcPct val="120000"/>
              </a:lnSpc>
            </a:pPr>
            <a:r>
              <a:rPr lang="en-US" sz="900" i="1" dirty="0" smtClean="0"/>
              <a:t>COMS E6998 – </a:t>
            </a:r>
            <a:r>
              <a:rPr lang="en-US" sz="1000" b="0" i="0" kern="1200" dirty="0" smtClean="0">
                <a:solidFill>
                  <a:schemeClr val="tx1"/>
                </a:solidFill>
                <a:effectLst/>
                <a:latin typeface="Arial" charset="0"/>
                <a:ea typeface="+mn-ea"/>
                <a:cs typeface="+mn-cs"/>
              </a:rPr>
              <a:t>Microservices and Cloud Applications</a:t>
            </a:r>
            <a:br>
              <a:rPr lang="en-US" sz="1000" b="0" i="0" kern="1200" dirty="0" smtClean="0">
                <a:solidFill>
                  <a:schemeClr val="tx1"/>
                </a:solidFill>
                <a:effectLst/>
                <a:latin typeface="Arial" charset="0"/>
                <a:ea typeface="+mn-ea"/>
                <a:cs typeface="+mn-cs"/>
              </a:rPr>
            </a:br>
            <a:r>
              <a:rPr lang="en-US" sz="800" i="1" dirty="0" smtClean="0"/>
              <a:t> </a:t>
            </a:r>
            <a:r>
              <a:rPr lang="en-US" sz="800" i="1" dirty="0" smtClean="0"/>
              <a:t>Lecture</a:t>
            </a:r>
            <a:r>
              <a:rPr lang="en-US" sz="800" i="1" baseline="0" dirty="0" smtClean="0"/>
              <a:t> 5:</a:t>
            </a:r>
            <a:r>
              <a:rPr lang="en-US" sz="800" i="1" dirty="0" smtClean="0"/>
              <a:t> API Management, API GW, Step Functions, OAuth2</a:t>
            </a:r>
            <a:endParaRPr lang="en-US" sz="800" i="1" dirty="0" smtClean="0"/>
          </a:p>
        </p:txBody>
      </p:sp>
    </p:spTree>
  </p:cSld>
  <p:clrMap bg1="dk2" tx1="lt1" bg2="dk1" tx2="lt2" accent1="accent1" accent2="accent2" accent3="accent3" accent4="accent4" accent5="accent5" accent6="accent6" hlink="hlink" folHlink="folHlink"/>
  <p:sldLayoutIdLst>
    <p:sldLayoutId id="2147483874" r:id="rId1"/>
    <p:sldLayoutId id="2147483875" r:id="rId2"/>
    <p:sldLayoutId id="2147483897" r:id="rId3"/>
    <p:sldLayoutId id="2147483898" r:id="rId4"/>
    <p:sldLayoutId id="2147483876" r:id="rId5"/>
    <p:sldLayoutId id="2147483877" r:id="rId6"/>
    <p:sldLayoutId id="2147483903" r:id="rId7"/>
    <p:sldLayoutId id="2147483879" r:id="rId8"/>
    <p:sldLayoutId id="2147483896" r:id="rId9"/>
    <p:sldLayoutId id="2147483880" r:id="rId10"/>
    <p:sldLayoutId id="2147483881" r:id="rId11"/>
    <p:sldLayoutId id="2147483882" r:id="rId12"/>
    <p:sldLayoutId id="2147483884" r:id="rId13"/>
    <p:sldLayoutId id="2147483885" r:id="rId14"/>
    <p:sldLayoutId id="2147483921" r:id="rId15"/>
    <p:sldLayoutId id="2147483923" r:id="rId16"/>
  </p:sldLayoutIdLst>
  <p:transition spd="med">
    <p:wipe dir="r"/>
  </p:transition>
  <p:timing>
    <p:tnLst>
      <p:par>
        <p:cTn id="1" dur="indefinite" restart="never" nodeType="tmRoot"/>
      </p:par>
    </p:tnLst>
  </p:timing>
  <p:hf sldNum="0" hdr="0" ftr="0" dt="0"/>
  <p:txStyles>
    <p:titleStyle>
      <a:lvl1pPr algn="l" rtl="0" eaLnBrk="1" fontAlgn="base" hangingPunct="1">
        <a:lnSpc>
          <a:spcPct val="90000"/>
        </a:lnSpc>
        <a:spcBef>
          <a:spcPct val="0"/>
        </a:spcBef>
        <a:spcAft>
          <a:spcPct val="0"/>
        </a:spcAft>
        <a:defRPr sz="2800" b="0" i="0" cap="none" baseline="0">
          <a:solidFill>
            <a:schemeClr val="accent1"/>
          </a:solidFill>
          <a:latin typeface="Century Schoolbook" charset="0"/>
          <a:ea typeface="Century Schoolbook" charset="0"/>
          <a:cs typeface="Century Schoolbook" charset="0"/>
        </a:defRPr>
      </a:lvl1pPr>
      <a:lvl2pPr algn="l" rtl="0" eaLnBrk="1" fontAlgn="base" hangingPunct="1">
        <a:lnSpc>
          <a:spcPct val="80000"/>
        </a:lnSpc>
        <a:spcBef>
          <a:spcPct val="0"/>
        </a:spcBef>
        <a:spcAft>
          <a:spcPct val="0"/>
        </a:spcAft>
        <a:defRPr sz="3200" b="1">
          <a:solidFill>
            <a:schemeClr val="accent1"/>
          </a:solidFill>
          <a:latin typeface="Arial Black" pitchFamily="34" charset="0"/>
        </a:defRPr>
      </a:lvl2pPr>
      <a:lvl3pPr algn="l" rtl="0" eaLnBrk="1" fontAlgn="base" hangingPunct="1">
        <a:lnSpc>
          <a:spcPct val="80000"/>
        </a:lnSpc>
        <a:spcBef>
          <a:spcPct val="0"/>
        </a:spcBef>
        <a:spcAft>
          <a:spcPct val="0"/>
        </a:spcAft>
        <a:defRPr sz="3200" b="1">
          <a:solidFill>
            <a:schemeClr val="accent1"/>
          </a:solidFill>
          <a:latin typeface="Arial Black" pitchFamily="34" charset="0"/>
        </a:defRPr>
      </a:lvl3pPr>
      <a:lvl4pPr algn="l" rtl="0" eaLnBrk="1" fontAlgn="base" hangingPunct="1">
        <a:lnSpc>
          <a:spcPct val="80000"/>
        </a:lnSpc>
        <a:spcBef>
          <a:spcPct val="0"/>
        </a:spcBef>
        <a:spcAft>
          <a:spcPct val="0"/>
        </a:spcAft>
        <a:defRPr sz="3200" b="1">
          <a:solidFill>
            <a:schemeClr val="accent1"/>
          </a:solidFill>
          <a:latin typeface="Arial Black" pitchFamily="34" charset="0"/>
        </a:defRPr>
      </a:lvl4pPr>
      <a:lvl5pPr algn="l" rtl="0" eaLnBrk="1" fontAlgn="base" hangingPunct="1">
        <a:lnSpc>
          <a:spcPct val="80000"/>
        </a:lnSpc>
        <a:spcBef>
          <a:spcPct val="0"/>
        </a:spcBef>
        <a:spcAft>
          <a:spcPct val="0"/>
        </a:spcAft>
        <a:defRPr sz="3200" b="1">
          <a:solidFill>
            <a:schemeClr val="accent1"/>
          </a:solidFill>
          <a:latin typeface="Arial Black" pitchFamily="34" charset="0"/>
        </a:defRPr>
      </a:lvl5pPr>
      <a:lvl6pPr marL="457200" algn="l" rtl="0" eaLnBrk="1" fontAlgn="base" hangingPunct="1">
        <a:lnSpc>
          <a:spcPct val="70000"/>
        </a:lnSpc>
        <a:spcBef>
          <a:spcPct val="0"/>
        </a:spcBef>
        <a:spcAft>
          <a:spcPct val="0"/>
        </a:spcAft>
        <a:defRPr sz="4400" b="1">
          <a:solidFill>
            <a:schemeClr val="accent1"/>
          </a:solidFill>
          <a:latin typeface="Arial Black" pitchFamily="34" charset="0"/>
        </a:defRPr>
      </a:lvl6pPr>
      <a:lvl7pPr marL="914400" algn="l" rtl="0" eaLnBrk="1" fontAlgn="base" hangingPunct="1">
        <a:lnSpc>
          <a:spcPct val="70000"/>
        </a:lnSpc>
        <a:spcBef>
          <a:spcPct val="0"/>
        </a:spcBef>
        <a:spcAft>
          <a:spcPct val="0"/>
        </a:spcAft>
        <a:defRPr sz="4400" b="1">
          <a:solidFill>
            <a:schemeClr val="accent1"/>
          </a:solidFill>
          <a:latin typeface="Arial Black" pitchFamily="34" charset="0"/>
        </a:defRPr>
      </a:lvl7pPr>
      <a:lvl8pPr marL="1371600" algn="l" rtl="0" eaLnBrk="1" fontAlgn="base" hangingPunct="1">
        <a:lnSpc>
          <a:spcPct val="70000"/>
        </a:lnSpc>
        <a:spcBef>
          <a:spcPct val="0"/>
        </a:spcBef>
        <a:spcAft>
          <a:spcPct val="0"/>
        </a:spcAft>
        <a:defRPr sz="4400" b="1">
          <a:solidFill>
            <a:schemeClr val="accent1"/>
          </a:solidFill>
          <a:latin typeface="Arial Black" pitchFamily="34" charset="0"/>
        </a:defRPr>
      </a:lvl8pPr>
      <a:lvl9pPr marL="1828800" algn="l" rtl="0" eaLnBrk="1" fontAlgn="base" hangingPunct="1">
        <a:lnSpc>
          <a:spcPct val="70000"/>
        </a:lnSpc>
        <a:spcBef>
          <a:spcPct val="0"/>
        </a:spcBef>
        <a:spcAft>
          <a:spcPct val="0"/>
        </a:spcAft>
        <a:defRPr sz="4400" b="1">
          <a:solidFill>
            <a:schemeClr val="accent1"/>
          </a:solidFill>
          <a:latin typeface="Arial Black" pitchFamily="34" charset="0"/>
        </a:defRPr>
      </a:lvl9pPr>
    </p:titleStyle>
    <p:bodyStyle>
      <a:lvl1pPr marL="228600" indent="-228600" algn="l" rtl="0" eaLnBrk="1" fontAlgn="base" hangingPunct="1">
        <a:lnSpc>
          <a:spcPct val="100000"/>
        </a:lnSpc>
        <a:spcBef>
          <a:spcPts val="100"/>
        </a:spcBef>
        <a:spcAft>
          <a:spcPts val="200"/>
        </a:spcAft>
        <a:buClr>
          <a:schemeClr val="accent1"/>
        </a:buClr>
        <a:buFont typeface="Arial" pitchFamily="34" charset="0"/>
        <a:buChar char="•"/>
        <a:defRPr sz="1800">
          <a:solidFill>
            <a:schemeClr val="tx1"/>
          </a:solidFill>
          <a:latin typeface="Century Schoolbook" charset="0"/>
          <a:ea typeface="Century Schoolbook" charset="0"/>
          <a:cs typeface="Century Schoolbook" charset="0"/>
        </a:defRPr>
      </a:lvl1pPr>
      <a:lvl2pPr marL="574675" indent="-223838" algn="l" rtl="0" eaLnBrk="1" fontAlgn="base" hangingPunct="1">
        <a:lnSpc>
          <a:spcPct val="100000"/>
        </a:lnSpc>
        <a:spcBef>
          <a:spcPts val="100"/>
        </a:spcBef>
        <a:spcAft>
          <a:spcPts val="200"/>
        </a:spcAft>
        <a:buClr>
          <a:schemeClr val="accent1"/>
        </a:buClr>
        <a:buFont typeface="Museo Sans For Dell" pitchFamily="2" charset="0"/>
        <a:buChar char="–"/>
        <a:defRPr sz="1600" baseline="0">
          <a:solidFill>
            <a:schemeClr val="tx1"/>
          </a:solidFill>
          <a:latin typeface="Century Schoolbook" charset="0"/>
          <a:ea typeface="Century Schoolbook" charset="0"/>
          <a:cs typeface="Century Schoolbook" charset="0"/>
        </a:defRPr>
      </a:lvl2pPr>
      <a:lvl3pPr marL="909638" indent="-220663" algn="l" rtl="0" eaLnBrk="1" fontAlgn="base" hangingPunct="1">
        <a:lnSpc>
          <a:spcPct val="100000"/>
        </a:lnSpc>
        <a:spcBef>
          <a:spcPts val="100"/>
        </a:spcBef>
        <a:spcAft>
          <a:spcPts val="200"/>
        </a:spcAft>
        <a:buClr>
          <a:schemeClr val="accent1"/>
        </a:buClr>
        <a:buFont typeface="Museo Sans For Dell" pitchFamily="2" charset="0"/>
        <a:buChar char="–"/>
        <a:defRPr sz="1400" baseline="0">
          <a:solidFill>
            <a:schemeClr val="tx1"/>
          </a:solidFill>
          <a:latin typeface="Century Schoolbook" charset="0"/>
          <a:ea typeface="Century Schoolbook" charset="0"/>
          <a:cs typeface="Century Schoolbook" charset="0"/>
        </a:defRPr>
      </a:lvl3pPr>
      <a:lvl4pPr marL="1200150" indent="-176213" algn="l" rtl="0" eaLnBrk="1" fontAlgn="base" hangingPunct="1">
        <a:lnSpc>
          <a:spcPct val="100000"/>
        </a:lnSpc>
        <a:spcBef>
          <a:spcPts val="100"/>
        </a:spcBef>
        <a:spcAft>
          <a:spcPts val="200"/>
        </a:spcAft>
        <a:buClr>
          <a:schemeClr val="accent1"/>
        </a:buClr>
        <a:buFont typeface="Museo For Dell 300" pitchFamily="50" charset="0"/>
        <a:buChar char="–"/>
        <a:defRPr sz="1200">
          <a:solidFill>
            <a:schemeClr val="tx1"/>
          </a:solidFill>
          <a:latin typeface="Century Schoolbook" charset="0"/>
          <a:ea typeface="Century Schoolbook" charset="0"/>
          <a:cs typeface="Century Schoolbook" charset="0"/>
        </a:defRPr>
      </a:lvl4pPr>
      <a:lvl5pPr marL="1608138" indent="-236538" algn="l" rtl="0" eaLnBrk="1" fontAlgn="base" hangingPunct="1">
        <a:lnSpc>
          <a:spcPct val="90000"/>
        </a:lnSpc>
        <a:spcBef>
          <a:spcPts val="800"/>
        </a:spcBef>
        <a:spcAft>
          <a:spcPct val="0"/>
        </a:spcAft>
        <a:buClr>
          <a:schemeClr val="bg1"/>
        </a:buClr>
        <a:buFont typeface="Museo For Dell 300" pitchFamily="50" charset="0"/>
        <a:buChar char="–"/>
        <a:defRPr sz="1800">
          <a:solidFill>
            <a:schemeClr val="bg2"/>
          </a:solidFill>
          <a:latin typeface="Museo Sans For Dell" pitchFamily="2" charset="0"/>
          <a:ea typeface="Museo Sans For Dell" pitchFamily="2" charset="0"/>
        </a:defRPr>
      </a:lvl5pPr>
      <a:lvl6pPr marL="20653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6pPr>
      <a:lvl7pPr marL="25225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7pPr>
      <a:lvl8pPr marL="29797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8pPr>
      <a:lvl9pPr marL="34369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pic>
        <p:nvPicPr>
          <p:cNvPr id="12" name="Picture 11"/>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bwMode="black">
          <a:xfrm>
            <a:off x="8323824" y="4697836"/>
            <a:ext cx="377504" cy="377504"/>
          </a:xfrm>
          <a:prstGeom prst="rect">
            <a:avLst/>
          </a:prstGeom>
        </p:spPr>
      </p:pic>
      <p:sp>
        <p:nvSpPr>
          <p:cNvPr id="1028" name="Title Placeholder 21"/>
          <p:cNvSpPr>
            <a:spLocks noGrp="1"/>
          </p:cNvSpPr>
          <p:nvPr>
            <p:ph type="title"/>
          </p:nvPr>
        </p:nvSpPr>
        <p:spPr bwMode="auto">
          <a:xfrm>
            <a:off x="425907" y="201168"/>
            <a:ext cx="8239125" cy="33239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lvl="0"/>
            <a:r>
              <a:rPr lang="en-US" dirty="0" smtClean="0"/>
              <a:t>Click to edit title </a:t>
            </a:r>
          </a:p>
        </p:txBody>
      </p:sp>
      <p:sp>
        <p:nvSpPr>
          <p:cNvPr id="1029" name="Text Placeholder 12"/>
          <p:cNvSpPr>
            <a:spLocks noGrp="1"/>
          </p:cNvSpPr>
          <p:nvPr>
            <p:ph type="body" idx="1"/>
          </p:nvPr>
        </p:nvSpPr>
        <p:spPr bwMode="auto">
          <a:xfrm>
            <a:off x="457200" y="969264"/>
            <a:ext cx="8239125" cy="974113"/>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lvl="0"/>
            <a:r>
              <a:rPr lang="en-US" dirty="0" smtClean="0"/>
              <a:t>Click to edit text</a:t>
            </a:r>
          </a:p>
          <a:p>
            <a:pPr lvl="1"/>
            <a:r>
              <a:rPr lang="en-US" dirty="0" smtClean="0"/>
              <a:t>Second level</a:t>
            </a:r>
          </a:p>
          <a:p>
            <a:pPr lvl="2"/>
            <a:r>
              <a:rPr lang="en-US" dirty="0" smtClean="0"/>
              <a:t>Third level</a:t>
            </a:r>
          </a:p>
          <a:p>
            <a:pPr marL="1246188" marR="0" lvl="3" indent="-220663" algn="l" defTabSz="914400" rtl="0" eaLnBrk="1" fontAlgn="base" latinLnBrk="0" hangingPunct="1">
              <a:lnSpc>
                <a:spcPct val="90000"/>
              </a:lnSpc>
              <a:spcBef>
                <a:spcPts val="300"/>
              </a:spcBef>
              <a:spcAft>
                <a:spcPts val="0"/>
              </a:spcAft>
              <a:buClr>
                <a:schemeClr val="tx2"/>
              </a:buClr>
              <a:buSzTx/>
              <a:buFont typeface="Museo Sans For Dell" pitchFamily="2" charset="0"/>
              <a:buChar char="–"/>
              <a:tabLst/>
              <a:defRPr/>
            </a:pPr>
            <a:r>
              <a:rPr lang="en-US" dirty="0" smtClean="0"/>
              <a:t>Fourth level</a:t>
            </a:r>
          </a:p>
        </p:txBody>
      </p:sp>
      <p:sp>
        <p:nvSpPr>
          <p:cNvPr id="17" name="TextBox 16" hidden="1"/>
          <p:cNvSpPr txBox="1"/>
          <p:nvPr/>
        </p:nvSpPr>
        <p:spPr>
          <a:xfrm>
            <a:off x="1724025" y="4830428"/>
            <a:ext cx="649537" cy="110800"/>
          </a:xfrm>
          <a:prstGeom prst="rect">
            <a:avLst/>
          </a:prstGeom>
          <a:noFill/>
        </p:spPr>
        <p:txBody>
          <a:bodyPr wrap="square" lIns="0" tIns="0" rIns="0" bIns="0" rtlCol="0" anchor="ctr">
            <a:spAutoFit/>
          </a:bodyPr>
          <a:lstStyle/>
          <a:p>
            <a:pPr>
              <a:lnSpc>
                <a:spcPct val="90000"/>
              </a:lnSpc>
              <a:spcBef>
                <a:spcPts val="600"/>
              </a:spcBef>
              <a:spcAft>
                <a:spcPts val="0"/>
              </a:spcAft>
              <a:buClr>
                <a:schemeClr val="bg1"/>
              </a:buClr>
            </a:pPr>
            <a:fld id="{734172E7-D5BA-4D01-91D8-E4A8A3A75AB4}" type="datetime1">
              <a:rPr lang="en-US" sz="800" smtClean="0">
                <a:solidFill>
                  <a:schemeClr val="tx2"/>
                </a:solidFill>
                <a:latin typeface="+mn-lt"/>
              </a:rPr>
              <a:pPr>
                <a:lnSpc>
                  <a:spcPct val="90000"/>
                </a:lnSpc>
                <a:spcBef>
                  <a:spcPts val="600"/>
                </a:spcBef>
                <a:spcAft>
                  <a:spcPts val="0"/>
                </a:spcAft>
                <a:buClr>
                  <a:schemeClr val="bg1"/>
                </a:buClr>
              </a:pPr>
              <a:t>10/9/17</a:t>
            </a:fld>
            <a:endParaRPr lang="en-US" sz="800" dirty="0" smtClean="0">
              <a:solidFill>
                <a:schemeClr val="tx2"/>
              </a:solidFill>
              <a:latin typeface="+mn-lt"/>
            </a:endParaRPr>
          </a:p>
        </p:txBody>
      </p:sp>
      <p:sp>
        <p:nvSpPr>
          <p:cNvPr id="16" name="TextBox 15"/>
          <p:cNvSpPr txBox="1"/>
          <p:nvPr/>
        </p:nvSpPr>
        <p:spPr>
          <a:xfrm>
            <a:off x="430712" y="4826970"/>
            <a:ext cx="265176" cy="118872"/>
          </a:xfrm>
          <a:prstGeom prst="rect">
            <a:avLst/>
          </a:prstGeom>
        </p:spPr>
        <p:txBody>
          <a:bodyPr vert="horz" lIns="0" tIns="0" rIns="0" bIns="0" rtlCol="0" anchor="ctr">
            <a:noAutofit/>
          </a:bodyPr>
          <a:lstStyle/>
          <a:p>
            <a:pPr algn="l" rtl="0" fontAlgn="base">
              <a:lnSpc>
                <a:spcPct val="90000"/>
              </a:lnSpc>
              <a:spcBef>
                <a:spcPct val="0"/>
              </a:spcBef>
              <a:spcAft>
                <a:spcPct val="0"/>
              </a:spcAft>
              <a:buClr>
                <a:schemeClr val="bg1"/>
              </a:buClr>
            </a:pPr>
            <a:fld id="{58EC7406-F4CC-4ABF-902E-2AF4E70E5C0F}" type="slidenum">
              <a:rPr lang="en-US" sz="800" kern="1200" smtClean="0">
                <a:solidFill>
                  <a:schemeClr val="tx2"/>
                </a:solidFill>
                <a:latin typeface="Museo Sans For Dell" pitchFamily="2" charset="0"/>
                <a:ea typeface="+mn-ea"/>
                <a:cs typeface="+mn-cs"/>
              </a:rPr>
              <a:pPr algn="l" rtl="0" fontAlgn="base">
                <a:lnSpc>
                  <a:spcPct val="90000"/>
                </a:lnSpc>
                <a:spcBef>
                  <a:spcPct val="0"/>
                </a:spcBef>
                <a:spcAft>
                  <a:spcPct val="0"/>
                </a:spcAft>
                <a:buClr>
                  <a:schemeClr val="bg1"/>
                </a:buClr>
              </a:pPr>
              <a:t>‹#›</a:t>
            </a:fld>
            <a:endParaRPr lang="en-US" sz="800" kern="1200" dirty="0" err="1" smtClean="0">
              <a:solidFill>
                <a:schemeClr val="tx2"/>
              </a:solidFill>
              <a:latin typeface="Museo Sans For Dell" pitchFamily="2" charset="0"/>
              <a:ea typeface="+mn-ea"/>
              <a:cs typeface="+mn-cs"/>
            </a:endParaRPr>
          </a:p>
        </p:txBody>
      </p:sp>
      <p:sp>
        <p:nvSpPr>
          <p:cNvPr id="19" name="TextBox 18"/>
          <p:cNvSpPr txBox="1"/>
          <p:nvPr/>
        </p:nvSpPr>
        <p:spPr bwMode="black">
          <a:xfrm>
            <a:off x="5459388" y="4810807"/>
            <a:ext cx="2743200" cy="138499"/>
          </a:xfrm>
          <a:prstGeom prst="rect">
            <a:avLst/>
          </a:prstGeom>
          <a:noFill/>
        </p:spPr>
        <p:txBody>
          <a:bodyPr lIns="0" tIns="0" rIns="0" bIns="0">
            <a:prstTxWarp prst="textNoShape">
              <a:avLst/>
            </a:prstTxWarp>
            <a:spAutoFit/>
          </a:bodyPr>
          <a:lstStyle/>
          <a:p>
            <a:pPr algn="r">
              <a:lnSpc>
                <a:spcPct val="100000"/>
              </a:lnSpc>
              <a:spcBef>
                <a:spcPct val="0"/>
              </a:spcBef>
              <a:spcAft>
                <a:spcPct val="0"/>
              </a:spcAft>
              <a:buClrTx/>
              <a:buFontTx/>
              <a:buNone/>
            </a:pPr>
            <a:r>
              <a:rPr lang="en-US" sz="900" dirty="0" smtClean="0">
                <a:solidFill>
                  <a:schemeClr val="tx2"/>
                </a:solidFill>
                <a:latin typeface="Museo Sans For Dell" pitchFamily="2" charset="0"/>
              </a:rPr>
              <a:t>Services</a:t>
            </a:r>
            <a:endParaRPr lang="en-US" sz="900" dirty="0">
              <a:solidFill>
                <a:schemeClr val="tx2"/>
              </a:solidFill>
              <a:latin typeface="Museo Sans For Dell" pitchFamily="2" charset="0"/>
            </a:endParaRPr>
          </a:p>
        </p:txBody>
      </p:sp>
      <p:sp>
        <p:nvSpPr>
          <p:cNvPr id="9" name="TextBox 8"/>
          <p:cNvSpPr txBox="1"/>
          <p:nvPr userDrawn="1"/>
        </p:nvSpPr>
        <p:spPr>
          <a:xfrm>
            <a:off x="742950" y="4824081"/>
            <a:ext cx="933450" cy="124650"/>
          </a:xfrm>
          <a:prstGeom prst="rect">
            <a:avLst/>
          </a:prstGeom>
        </p:spPr>
        <p:txBody>
          <a:bodyPr vert="horz" wrap="square" lIns="0" tIns="0" rIns="0" bIns="0" rtlCol="0" anchor="ctr">
            <a:spAutoFit/>
          </a:bodyPr>
          <a:lstStyle/>
          <a:p>
            <a:pPr algn="l" rtl="0" fontAlgn="base">
              <a:lnSpc>
                <a:spcPct val="90000"/>
              </a:lnSpc>
              <a:spcBef>
                <a:spcPct val="0"/>
              </a:spcBef>
              <a:spcAft>
                <a:spcPct val="0"/>
              </a:spcAft>
              <a:buClr>
                <a:schemeClr val="bg1"/>
              </a:buClr>
            </a:pPr>
            <a:r>
              <a:rPr lang="en-US" sz="900" kern="1200" dirty="0" smtClean="0">
                <a:solidFill>
                  <a:schemeClr val="tx2"/>
                </a:solidFill>
                <a:latin typeface="+mn-lt"/>
                <a:ea typeface="+mn-ea"/>
                <a:cs typeface="+mn-cs"/>
              </a:rPr>
              <a:t>Room for text</a:t>
            </a:r>
          </a:p>
        </p:txBody>
      </p:sp>
      <p:sp>
        <p:nvSpPr>
          <p:cNvPr id="2" name="fl" descr="                        Dell - Internal Use - Confidential"/>
          <p:cNvSpPr txBox="1"/>
          <p:nvPr userDrawn="1"/>
        </p:nvSpPr>
        <p:spPr>
          <a:xfrm>
            <a:off x="0" y="4963414"/>
            <a:ext cx="9144000" cy="0"/>
          </a:xfrm>
          <a:prstGeom prst="rect">
            <a:avLst/>
          </a:prstGeom>
          <a:noFill/>
        </p:spPr>
        <p:txBody>
          <a:bodyPr vert="horz" wrap="none" rtlCol="0">
            <a:noAutofit/>
          </a:bodyPr>
          <a:lstStyle/>
          <a:p>
            <a:pPr algn="l">
              <a:lnSpc>
                <a:spcPct val="90000"/>
              </a:lnSpc>
              <a:spcBef>
                <a:spcPts val="600"/>
              </a:spcBef>
              <a:spcAft>
                <a:spcPts val="0"/>
              </a:spcAft>
              <a:buClr>
                <a:schemeClr val="bg1"/>
              </a:buClr>
            </a:pPr>
            <a:r>
              <a:rPr lang="en-US" sz="850" b="1" i="0" u="none" baseline="0" smtClean="0">
                <a:solidFill>
                  <a:srgbClr val="7F7F7F"/>
                </a:solidFill>
                <a:latin typeface="museo sans for dell"/>
              </a:rPr>
              <a:t>                        Dell - Internal Use - Confidential</a:t>
            </a:r>
            <a:endParaRPr lang="en-US" sz="850" b="1" i="0" u="none" baseline="0" dirty="0" err="1" smtClean="0">
              <a:solidFill>
                <a:srgbClr val="7F7F7F"/>
              </a:solidFill>
              <a:latin typeface="museo sans for dell"/>
            </a:endParaRPr>
          </a:p>
        </p:txBody>
      </p:sp>
    </p:spTree>
  </p:cSld>
  <p:clrMap bg1="dk2" tx1="lt1" bg2="dk1" tx2="lt2" accent1="accent1" accent2="accent2" accent3="accent3" accent4="accent4" accent5="accent5" accent6="accent6" hlink="hlink" folHlink="folHlink"/>
  <p:sldLayoutIdLst>
    <p:sldLayoutId id="2147483888" r:id="rId1"/>
    <p:sldLayoutId id="2147483901" r:id="rId2"/>
    <p:sldLayoutId id="2147483902" r:id="rId3"/>
    <p:sldLayoutId id="2147483889" r:id="rId4"/>
    <p:sldLayoutId id="2147483895" r:id="rId5"/>
    <p:sldLayoutId id="2147483893" r:id="rId6"/>
    <p:sldLayoutId id="2147483890" r:id="rId7"/>
  </p:sldLayoutIdLst>
  <p:transition spd="med">
    <p:wipe dir="r"/>
  </p:transition>
  <p:timing>
    <p:tnLst>
      <p:par>
        <p:cTn id="1" dur="indefinite" restart="never" nodeType="tmRoot"/>
      </p:par>
    </p:tnLst>
  </p:timing>
  <p:hf sldNum="0" hdr="0" ftr="0" dt="0"/>
  <p:txStyles>
    <p:titleStyle>
      <a:lvl1pPr algn="l" rtl="0" eaLnBrk="1" fontAlgn="base" hangingPunct="1">
        <a:lnSpc>
          <a:spcPct val="90000"/>
        </a:lnSpc>
        <a:spcBef>
          <a:spcPct val="0"/>
        </a:spcBef>
        <a:spcAft>
          <a:spcPct val="0"/>
        </a:spcAft>
        <a:defRPr sz="2400" b="0" cap="none" baseline="0">
          <a:solidFill>
            <a:schemeClr val="tx2"/>
          </a:solidFill>
          <a:latin typeface="Museo For Dell" pitchFamily="2" charset="0"/>
          <a:ea typeface="Museo For Dell" pitchFamily="2" charset="0"/>
          <a:cs typeface="+mj-cs"/>
        </a:defRPr>
      </a:lvl1pPr>
      <a:lvl2pPr algn="l" rtl="0" eaLnBrk="1" fontAlgn="base" hangingPunct="1">
        <a:lnSpc>
          <a:spcPct val="80000"/>
        </a:lnSpc>
        <a:spcBef>
          <a:spcPct val="0"/>
        </a:spcBef>
        <a:spcAft>
          <a:spcPct val="0"/>
        </a:spcAft>
        <a:defRPr sz="3200" b="1">
          <a:solidFill>
            <a:schemeClr val="accent1"/>
          </a:solidFill>
          <a:latin typeface="Arial Black" pitchFamily="34" charset="0"/>
        </a:defRPr>
      </a:lvl2pPr>
      <a:lvl3pPr algn="l" rtl="0" eaLnBrk="1" fontAlgn="base" hangingPunct="1">
        <a:lnSpc>
          <a:spcPct val="80000"/>
        </a:lnSpc>
        <a:spcBef>
          <a:spcPct val="0"/>
        </a:spcBef>
        <a:spcAft>
          <a:spcPct val="0"/>
        </a:spcAft>
        <a:defRPr sz="3200" b="1">
          <a:solidFill>
            <a:schemeClr val="accent1"/>
          </a:solidFill>
          <a:latin typeface="Arial Black" pitchFamily="34" charset="0"/>
        </a:defRPr>
      </a:lvl3pPr>
      <a:lvl4pPr algn="l" rtl="0" eaLnBrk="1" fontAlgn="base" hangingPunct="1">
        <a:lnSpc>
          <a:spcPct val="80000"/>
        </a:lnSpc>
        <a:spcBef>
          <a:spcPct val="0"/>
        </a:spcBef>
        <a:spcAft>
          <a:spcPct val="0"/>
        </a:spcAft>
        <a:defRPr sz="3200" b="1">
          <a:solidFill>
            <a:schemeClr val="accent1"/>
          </a:solidFill>
          <a:latin typeface="Arial Black" pitchFamily="34" charset="0"/>
        </a:defRPr>
      </a:lvl4pPr>
      <a:lvl5pPr algn="l" rtl="0" eaLnBrk="1" fontAlgn="base" hangingPunct="1">
        <a:lnSpc>
          <a:spcPct val="80000"/>
        </a:lnSpc>
        <a:spcBef>
          <a:spcPct val="0"/>
        </a:spcBef>
        <a:spcAft>
          <a:spcPct val="0"/>
        </a:spcAft>
        <a:defRPr sz="3200" b="1">
          <a:solidFill>
            <a:schemeClr val="accent1"/>
          </a:solidFill>
          <a:latin typeface="Arial Black" pitchFamily="34" charset="0"/>
        </a:defRPr>
      </a:lvl5pPr>
      <a:lvl6pPr marL="457200" algn="l" rtl="0" eaLnBrk="1" fontAlgn="base" hangingPunct="1">
        <a:lnSpc>
          <a:spcPct val="70000"/>
        </a:lnSpc>
        <a:spcBef>
          <a:spcPct val="0"/>
        </a:spcBef>
        <a:spcAft>
          <a:spcPct val="0"/>
        </a:spcAft>
        <a:defRPr sz="4400" b="1">
          <a:solidFill>
            <a:schemeClr val="accent1"/>
          </a:solidFill>
          <a:latin typeface="Arial Black" pitchFamily="34" charset="0"/>
        </a:defRPr>
      </a:lvl6pPr>
      <a:lvl7pPr marL="914400" algn="l" rtl="0" eaLnBrk="1" fontAlgn="base" hangingPunct="1">
        <a:lnSpc>
          <a:spcPct val="70000"/>
        </a:lnSpc>
        <a:spcBef>
          <a:spcPct val="0"/>
        </a:spcBef>
        <a:spcAft>
          <a:spcPct val="0"/>
        </a:spcAft>
        <a:defRPr sz="4400" b="1">
          <a:solidFill>
            <a:schemeClr val="accent1"/>
          </a:solidFill>
          <a:latin typeface="Arial Black" pitchFamily="34" charset="0"/>
        </a:defRPr>
      </a:lvl7pPr>
      <a:lvl8pPr marL="1371600" algn="l" rtl="0" eaLnBrk="1" fontAlgn="base" hangingPunct="1">
        <a:lnSpc>
          <a:spcPct val="70000"/>
        </a:lnSpc>
        <a:spcBef>
          <a:spcPct val="0"/>
        </a:spcBef>
        <a:spcAft>
          <a:spcPct val="0"/>
        </a:spcAft>
        <a:defRPr sz="4400" b="1">
          <a:solidFill>
            <a:schemeClr val="accent1"/>
          </a:solidFill>
          <a:latin typeface="Arial Black" pitchFamily="34" charset="0"/>
        </a:defRPr>
      </a:lvl8pPr>
      <a:lvl9pPr marL="1828800" algn="l" rtl="0" eaLnBrk="1" fontAlgn="base" hangingPunct="1">
        <a:lnSpc>
          <a:spcPct val="70000"/>
        </a:lnSpc>
        <a:spcBef>
          <a:spcPct val="0"/>
        </a:spcBef>
        <a:spcAft>
          <a:spcPct val="0"/>
        </a:spcAft>
        <a:defRPr sz="4400" b="1">
          <a:solidFill>
            <a:schemeClr val="accent1"/>
          </a:solidFill>
          <a:latin typeface="Arial Black" pitchFamily="34" charset="0"/>
        </a:defRPr>
      </a:lvl9pPr>
    </p:titleStyle>
    <p:bodyStyle>
      <a:lvl1pPr marL="228600" indent="-228600" algn="l" rtl="0" eaLnBrk="1" fontAlgn="base" hangingPunct="1">
        <a:lnSpc>
          <a:spcPct val="90000"/>
        </a:lnSpc>
        <a:spcBef>
          <a:spcPts val="1200"/>
        </a:spcBef>
        <a:spcAft>
          <a:spcPts val="0"/>
        </a:spcAft>
        <a:buClr>
          <a:schemeClr val="tx2"/>
        </a:buClr>
        <a:buFont typeface="Arial" pitchFamily="34" charset="0"/>
        <a:buChar char="•"/>
        <a:defRPr sz="1800" baseline="0">
          <a:solidFill>
            <a:schemeClr val="tx2"/>
          </a:solidFill>
          <a:latin typeface="Museo Sans For Dell" pitchFamily="2" charset="0"/>
          <a:ea typeface="Museo Sans For Dell" pitchFamily="2" charset="0"/>
          <a:cs typeface="+mn-cs"/>
        </a:defRPr>
      </a:lvl1pPr>
      <a:lvl2pPr marL="574675" indent="-223838" algn="l" rtl="0" eaLnBrk="1" fontAlgn="base" hangingPunct="1">
        <a:lnSpc>
          <a:spcPct val="90000"/>
        </a:lnSpc>
        <a:spcBef>
          <a:spcPts val="300"/>
        </a:spcBef>
        <a:spcAft>
          <a:spcPts val="0"/>
        </a:spcAft>
        <a:buClr>
          <a:schemeClr val="tx2"/>
        </a:buClr>
        <a:buSzPct val="100000"/>
        <a:buFont typeface="Museo Sans For Dell" pitchFamily="2" charset="0"/>
        <a:buChar char="–"/>
        <a:defRPr sz="1600" baseline="0">
          <a:solidFill>
            <a:schemeClr val="tx2"/>
          </a:solidFill>
          <a:latin typeface="Museo Sans For Dell" pitchFamily="2" charset="0"/>
          <a:ea typeface="Museo Sans For Dell" pitchFamily="2" charset="0"/>
        </a:defRPr>
      </a:lvl2pPr>
      <a:lvl3pPr marL="909638" marR="0" indent="-220663" algn="l" defTabSz="914400" rtl="0" eaLnBrk="1" fontAlgn="base" latinLnBrk="0" hangingPunct="1">
        <a:lnSpc>
          <a:spcPct val="90000"/>
        </a:lnSpc>
        <a:spcBef>
          <a:spcPts val="300"/>
        </a:spcBef>
        <a:spcAft>
          <a:spcPts val="0"/>
        </a:spcAft>
        <a:buClr>
          <a:schemeClr val="tx2"/>
        </a:buClr>
        <a:buSzTx/>
        <a:buFont typeface="Museo Sans For Dell" pitchFamily="2" charset="0"/>
        <a:buChar char="–"/>
        <a:tabLst/>
        <a:defRPr sz="1400">
          <a:solidFill>
            <a:schemeClr val="tx2"/>
          </a:solidFill>
          <a:latin typeface="Museo Sans For Dell" pitchFamily="2" charset="0"/>
          <a:ea typeface="Museo Sans For Dell" pitchFamily="2" charset="0"/>
        </a:defRPr>
      </a:lvl3pPr>
      <a:lvl4pPr marL="1246188" indent="-222250" algn="l" rtl="0" eaLnBrk="1" fontAlgn="base" hangingPunct="1">
        <a:lnSpc>
          <a:spcPct val="90000"/>
        </a:lnSpc>
        <a:spcBef>
          <a:spcPts val="800"/>
        </a:spcBef>
        <a:spcAft>
          <a:spcPct val="0"/>
        </a:spcAft>
        <a:buClr>
          <a:schemeClr val="bg1"/>
        </a:buClr>
        <a:buFont typeface="Museo For Dell 300" pitchFamily="50" charset="0"/>
        <a:buChar char="–"/>
        <a:defRPr sz="1200">
          <a:solidFill>
            <a:schemeClr val="tx2"/>
          </a:solidFill>
          <a:latin typeface="Museo Sans For Dell" pitchFamily="2" charset="0"/>
          <a:ea typeface="Museo Sans For Dell" pitchFamily="2" charset="0"/>
        </a:defRPr>
      </a:lvl4pPr>
      <a:lvl5pPr marL="1608138" indent="-236538" algn="l" rtl="0" eaLnBrk="1" fontAlgn="base" hangingPunct="1">
        <a:lnSpc>
          <a:spcPct val="90000"/>
        </a:lnSpc>
        <a:spcBef>
          <a:spcPts val="800"/>
        </a:spcBef>
        <a:spcAft>
          <a:spcPct val="0"/>
        </a:spcAft>
        <a:buClr>
          <a:schemeClr val="bg1"/>
        </a:buClr>
        <a:buFont typeface="Museo For Dell 300" pitchFamily="50" charset="0"/>
        <a:buChar char="–"/>
        <a:defRPr sz="1800">
          <a:solidFill>
            <a:schemeClr val="bg2"/>
          </a:solidFill>
          <a:latin typeface="Museo Sans For Dell" pitchFamily="2" charset="0"/>
          <a:ea typeface="Museo Sans For Dell" pitchFamily="2" charset="0"/>
        </a:defRPr>
      </a:lvl5pPr>
      <a:lvl6pPr marL="20653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6pPr>
      <a:lvl7pPr marL="25225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7pPr>
      <a:lvl8pPr marL="29797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8pPr>
      <a:lvl9pPr marL="34369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1028" name="Title Placeholder 21"/>
          <p:cNvSpPr>
            <a:spLocks noGrp="1"/>
          </p:cNvSpPr>
          <p:nvPr>
            <p:ph type="title"/>
          </p:nvPr>
        </p:nvSpPr>
        <p:spPr bwMode="auto">
          <a:xfrm>
            <a:off x="438150" y="196172"/>
            <a:ext cx="8248650" cy="33239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lvl="0"/>
            <a:r>
              <a:rPr lang="en-US" dirty="0" smtClean="0"/>
              <a:t>Click to edit title</a:t>
            </a:r>
          </a:p>
        </p:txBody>
      </p:sp>
      <p:sp>
        <p:nvSpPr>
          <p:cNvPr id="1029" name="Text Placeholder 12"/>
          <p:cNvSpPr>
            <a:spLocks noGrp="1"/>
          </p:cNvSpPr>
          <p:nvPr>
            <p:ph type="body" idx="1"/>
          </p:nvPr>
        </p:nvSpPr>
        <p:spPr bwMode="auto">
          <a:xfrm>
            <a:off x="457200" y="955477"/>
            <a:ext cx="8248650" cy="1057212"/>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p:txBody>
      </p:sp>
      <p:pic>
        <p:nvPicPr>
          <p:cNvPr id="6" name="Picture 5" descr="dell_gray_logo.png"/>
          <p:cNvPicPr>
            <a:picLocks noChangeAspect="1"/>
          </p:cNvPicPr>
          <p:nvPr/>
        </p:nvPicPr>
        <p:blipFill>
          <a:blip r:embed="rId16" cstate="screen"/>
          <a:stretch>
            <a:fillRect/>
          </a:stretch>
        </p:blipFill>
        <p:spPr bwMode="black">
          <a:xfrm>
            <a:off x="8193025" y="4670013"/>
            <a:ext cx="573025" cy="429769"/>
          </a:xfrm>
          <a:prstGeom prst="rect">
            <a:avLst/>
          </a:prstGeom>
        </p:spPr>
      </p:pic>
      <p:sp>
        <p:nvSpPr>
          <p:cNvPr id="14" name="TextBox 13"/>
          <p:cNvSpPr txBox="1"/>
          <p:nvPr/>
        </p:nvSpPr>
        <p:spPr>
          <a:xfrm>
            <a:off x="440237" y="4843076"/>
            <a:ext cx="265176" cy="89154"/>
          </a:xfrm>
          <a:prstGeom prst="rect">
            <a:avLst/>
          </a:prstGeom>
        </p:spPr>
        <p:txBody>
          <a:bodyPr vert="horz" lIns="0" tIns="0" rIns="0" bIns="0" rtlCol="0" anchor="ctr">
            <a:noAutofit/>
          </a:bodyPr>
          <a:lstStyle/>
          <a:p>
            <a:pPr>
              <a:lnSpc>
                <a:spcPct val="90000"/>
              </a:lnSpc>
              <a:buClr>
                <a:srgbClr val="0085C3"/>
              </a:buClr>
            </a:pPr>
            <a:fld id="{58EC7406-F4CC-4ABF-902E-2AF4E70E5C0F}" type="slidenum">
              <a:rPr lang="en-US" sz="900" smtClean="0">
                <a:solidFill>
                  <a:srgbClr val="000000">
                    <a:lumMod val="50000"/>
                    <a:lumOff val="50000"/>
                  </a:srgbClr>
                </a:solidFill>
                <a:latin typeface="Museo Sans For Dell"/>
              </a:rPr>
              <a:pPr>
                <a:lnSpc>
                  <a:spcPct val="90000"/>
                </a:lnSpc>
                <a:buClr>
                  <a:srgbClr val="0085C3"/>
                </a:buClr>
              </a:pPr>
              <a:t>‹#›</a:t>
            </a:fld>
            <a:endParaRPr lang="en-US" sz="900" dirty="0" err="1" smtClean="0">
              <a:solidFill>
                <a:srgbClr val="000000">
                  <a:lumMod val="50000"/>
                  <a:lumOff val="50000"/>
                </a:srgbClr>
              </a:solidFill>
              <a:latin typeface="Museo Sans For Dell"/>
            </a:endParaRPr>
          </a:p>
        </p:txBody>
      </p:sp>
      <p:sp>
        <p:nvSpPr>
          <p:cNvPr id="16" name="TextBox 15" hidden="1"/>
          <p:cNvSpPr txBox="1"/>
          <p:nvPr/>
        </p:nvSpPr>
        <p:spPr>
          <a:xfrm>
            <a:off x="1895476" y="4825328"/>
            <a:ext cx="649537" cy="124650"/>
          </a:xfrm>
          <a:prstGeom prst="rect">
            <a:avLst/>
          </a:prstGeom>
          <a:noFill/>
        </p:spPr>
        <p:txBody>
          <a:bodyPr wrap="square" lIns="0" tIns="0" rIns="0" bIns="0" rtlCol="0" anchor="ctr">
            <a:spAutoFit/>
          </a:bodyPr>
          <a:lstStyle/>
          <a:p>
            <a:pPr>
              <a:lnSpc>
                <a:spcPct val="90000"/>
              </a:lnSpc>
              <a:spcBef>
                <a:spcPts val="600"/>
              </a:spcBef>
              <a:spcAft>
                <a:spcPts val="0"/>
              </a:spcAft>
              <a:buClr>
                <a:srgbClr val="0085C3"/>
              </a:buClr>
            </a:pPr>
            <a:fld id="{E00CF047-7350-4707-AA1A-E56FA69586CC}" type="datetime1">
              <a:rPr lang="en-US" sz="900" smtClean="0">
                <a:solidFill>
                  <a:srgbClr val="000000">
                    <a:lumMod val="50000"/>
                    <a:lumOff val="50000"/>
                  </a:srgbClr>
                </a:solidFill>
                <a:latin typeface="Museo Sans For Dell"/>
              </a:rPr>
              <a:pPr>
                <a:lnSpc>
                  <a:spcPct val="90000"/>
                </a:lnSpc>
                <a:spcBef>
                  <a:spcPts val="600"/>
                </a:spcBef>
                <a:spcAft>
                  <a:spcPts val="0"/>
                </a:spcAft>
                <a:buClr>
                  <a:srgbClr val="0085C3"/>
                </a:buClr>
              </a:pPr>
              <a:t>10/9/17</a:t>
            </a:fld>
            <a:endParaRPr lang="en-US" sz="900" dirty="0" smtClean="0">
              <a:solidFill>
                <a:srgbClr val="000000">
                  <a:lumMod val="50000"/>
                  <a:lumOff val="50000"/>
                </a:srgbClr>
              </a:solidFill>
              <a:latin typeface="Museo Sans For Dell"/>
            </a:endParaRPr>
          </a:p>
        </p:txBody>
      </p:sp>
      <p:sp>
        <p:nvSpPr>
          <p:cNvPr id="13" name="TextBox 12" hidden="1"/>
          <p:cNvSpPr txBox="1"/>
          <p:nvPr/>
        </p:nvSpPr>
        <p:spPr>
          <a:xfrm>
            <a:off x="1895476" y="4825328"/>
            <a:ext cx="649537" cy="124650"/>
          </a:xfrm>
          <a:prstGeom prst="rect">
            <a:avLst/>
          </a:prstGeom>
          <a:noFill/>
        </p:spPr>
        <p:txBody>
          <a:bodyPr wrap="square" lIns="0" tIns="0" rIns="0" bIns="0" rtlCol="0" anchor="ctr">
            <a:spAutoFit/>
          </a:bodyPr>
          <a:lstStyle/>
          <a:p>
            <a:pPr>
              <a:lnSpc>
                <a:spcPct val="90000"/>
              </a:lnSpc>
              <a:spcBef>
                <a:spcPts val="600"/>
              </a:spcBef>
              <a:spcAft>
                <a:spcPts val="0"/>
              </a:spcAft>
              <a:buClr>
                <a:srgbClr val="0085C3"/>
              </a:buClr>
            </a:pPr>
            <a:fld id="{E00CF047-7350-4707-AA1A-E56FA69586CC}" type="datetime1">
              <a:rPr lang="en-US" sz="900" smtClean="0">
                <a:solidFill>
                  <a:srgbClr val="000000">
                    <a:lumMod val="50000"/>
                    <a:lumOff val="50000"/>
                  </a:srgbClr>
                </a:solidFill>
                <a:latin typeface="Museo Sans For Dell"/>
              </a:rPr>
              <a:pPr>
                <a:lnSpc>
                  <a:spcPct val="90000"/>
                </a:lnSpc>
                <a:spcBef>
                  <a:spcPts val="600"/>
                </a:spcBef>
                <a:spcAft>
                  <a:spcPts val="0"/>
                </a:spcAft>
                <a:buClr>
                  <a:srgbClr val="0085C3"/>
                </a:buClr>
              </a:pPr>
              <a:t>10/9/17</a:t>
            </a:fld>
            <a:endParaRPr lang="en-US" sz="900" dirty="0" smtClean="0">
              <a:solidFill>
                <a:srgbClr val="000000">
                  <a:lumMod val="50000"/>
                  <a:lumOff val="50000"/>
                </a:srgbClr>
              </a:solidFill>
              <a:latin typeface="Museo Sans For Dell"/>
            </a:endParaRPr>
          </a:p>
        </p:txBody>
      </p:sp>
      <p:sp>
        <p:nvSpPr>
          <p:cNvPr id="9" name="TextBox 8"/>
          <p:cNvSpPr txBox="1"/>
          <p:nvPr/>
        </p:nvSpPr>
        <p:spPr bwMode="black">
          <a:xfrm>
            <a:off x="5350331" y="4828025"/>
            <a:ext cx="2743200" cy="153888"/>
          </a:xfrm>
          <a:prstGeom prst="rect">
            <a:avLst/>
          </a:prstGeom>
          <a:noFill/>
        </p:spPr>
        <p:txBody>
          <a:bodyPr lIns="0" tIns="0" rIns="0" bIns="0">
            <a:prstTxWarp prst="textNoShape">
              <a:avLst/>
            </a:prstTxWarp>
            <a:spAutoFit/>
          </a:bodyPr>
          <a:lstStyle/>
          <a:p>
            <a:pPr algn="r"/>
            <a:r>
              <a:rPr lang="en-US" sz="1000" dirty="0" smtClean="0">
                <a:solidFill>
                  <a:srgbClr val="000000">
                    <a:lumMod val="50000"/>
                    <a:lumOff val="50000"/>
                  </a:srgbClr>
                </a:solidFill>
                <a:latin typeface="Museo Sans For Dell"/>
              </a:rPr>
              <a:t>Dell Commerce Services Group </a:t>
            </a:r>
          </a:p>
        </p:txBody>
      </p:sp>
      <p:sp>
        <p:nvSpPr>
          <p:cNvPr id="11" name="TextBox 10"/>
          <p:cNvSpPr txBox="1"/>
          <p:nvPr userDrawn="1"/>
        </p:nvSpPr>
        <p:spPr>
          <a:xfrm>
            <a:off x="752475" y="4818405"/>
            <a:ext cx="1337582" cy="138499"/>
          </a:xfrm>
          <a:prstGeom prst="rect">
            <a:avLst/>
          </a:prstGeom>
        </p:spPr>
        <p:txBody>
          <a:bodyPr vert="horz" wrap="square" lIns="0" tIns="0" rIns="0" bIns="0" rtlCol="0" anchor="ctr">
            <a:spAutoFit/>
          </a:bodyPr>
          <a:lstStyle/>
          <a:p>
            <a:pPr>
              <a:lnSpc>
                <a:spcPct val="90000"/>
              </a:lnSpc>
              <a:buClr>
                <a:srgbClr val="0085C3"/>
              </a:buClr>
            </a:pPr>
            <a:r>
              <a:rPr lang="en-US" sz="1000" dirty="0" smtClean="0">
                <a:solidFill>
                  <a:srgbClr val="000000">
                    <a:lumMod val="50000"/>
                    <a:lumOff val="50000"/>
                  </a:srgbClr>
                </a:solidFill>
                <a:latin typeface="Museo Sans For Dell"/>
              </a:rPr>
              <a:t>Dell Confidential</a:t>
            </a:r>
          </a:p>
        </p:txBody>
      </p:sp>
      <p:sp>
        <p:nvSpPr>
          <p:cNvPr id="2" name="fl" descr="                        Dell - Internal Use - Confidential"/>
          <p:cNvSpPr txBox="1"/>
          <p:nvPr userDrawn="1"/>
        </p:nvSpPr>
        <p:spPr>
          <a:xfrm>
            <a:off x="0" y="4963414"/>
            <a:ext cx="2505814" cy="210058"/>
          </a:xfrm>
          <a:prstGeom prst="rect">
            <a:avLst/>
          </a:prstGeom>
          <a:noFill/>
        </p:spPr>
        <p:txBody>
          <a:bodyPr vert="horz" wrap="none" rtlCol="0">
            <a:spAutoFit/>
          </a:bodyPr>
          <a:lstStyle/>
          <a:p>
            <a:pPr algn="l">
              <a:lnSpc>
                <a:spcPct val="90000"/>
              </a:lnSpc>
              <a:spcBef>
                <a:spcPts val="600"/>
              </a:spcBef>
              <a:spcAft>
                <a:spcPts val="0"/>
              </a:spcAft>
              <a:buClr>
                <a:schemeClr val="bg1"/>
              </a:buClr>
            </a:pPr>
            <a:r>
              <a:rPr lang="en-US" sz="850" b="1" i="0" u="none" baseline="0" smtClean="0">
                <a:solidFill>
                  <a:srgbClr val="7F7F7F"/>
                </a:solidFill>
                <a:latin typeface="museo sans for dell"/>
              </a:rPr>
              <a:t>                        Dell - Internal Use - Confidential</a:t>
            </a:r>
            <a:endParaRPr lang="en-US" sz="850" b="1" i="0" u="none" baseline="0" dirty="0" err="1" smtClean="0">
              <a:solidFill>
                <a:srgbClr val="7F7F7F"/>
              </a:solidFill>
              <a:latin typeface="museo sans for dell"/>
            </a:endParaRPr>
          </a:p>
        </p:txBody>
      </p:sp>
    </p:spTree>
    <p:extLst>
      <p:ext uri="{BB962C8B-B14F-4D97-AF65-F5344CB8AC3E}">
        <p14:creationId xmlns:p14="http://schemas.microsoft.com/office/powerpoint/2010/main" val="1538340585"/>
      </p:ext>
    </p:extLst>
  </p:cSld>
  <p:clrMap bg1="dk2" tx1="lt1" bg2="dk1" tx2="lt2" accent1="accent1" accent2="accent2" accent3="accent3" accent4="accent4" accent5="accent5" accent6="accent6" hlink="hlink" folHlink="folHlink"/>
  <p:sldLayoutIdLst>
    <p:sldLayoutId id="2147483906" r:id="rId1"/>
    <p:sldLayoutId id="2147483907" r:id="rId2"/>
    <p:sldLayoutId id="2147483908" r:id="rId3"/>
    <p:sldLayoutId id="2147483909" r:id="rId4"/>
    <p:sldLayoutId id="2147483910" r:id="rId5"/>
    <p:sldLayoutId id="2147483911" r:id="rId6"/>
    <p:sldLayoutId id="2147483912" r:id="rId7"/>
    <p:sldLayoutId id="2147483913" r:id="rId8"/>
    <p:sldLayoutId id="2147483914" r:id="rId9"/>
    <p:sldLayoutId id="2147483915" r:id="rId10"/>
    <p:sldLayoutId id="2147483916" r:id="rId11"/>
    <p:sldLayoutId id="2147483917" r:id="rId12"/>
    <p:sldLayoutId id="2147483918" r:id="rId13"/>
    <p:sldLayoutId id="2147483919" r:id="rId14"/>
  </p:sldLayoutIdLst>
  <p:transition spd="med">
    <p:wipe dir="r"/>
  </p:transition>
  <p:timing>
    <p:tnLst>
      <p:par>
        <p:cTn id="1" dur="indefinite" restart="never" nodeType="tmRoot"/>
      </p:par>
    </p:tnLst>
  </p:timing>
  <p:hf hdr="0" dt="0"/>
  <p:txStyles>
    <p:titleStyle>
      <a:lvl1pPr algn="l" rtl="0" eaLnBrk="1" fontAlgn="base" hangingPunct="1">
        <a:lnSpc>
          <a:spcPct val="90000"/>
        </a:lnSpc>
        <a:spcBef>
          <a:spcPct val="0"/>
        </a:spcBef>
        <a:spcAft>
          <a:spcPct val="0"/>
        </a:spcAft>
        <a:defRPr sz="2400" b="0" cap="none" baseline="0">
          <a:solidFill>
            <a:schemeClr val="bg1"/>
          </a:solidFill>
          <a:latin typeface="Museo For Dell" pitchFamily="2" charset="0"/>
          <a:ea typeface="Museo For Dell" pitchFamily="2" charset="0"/>
          <a:cs typeface="+mj-cs"/>
        </a:defRPr>
      </a:lvl1pPr>
      <a:lvl2pPr algn="l" rtl="0" eaLnBrk="1" fontAlgn="base" hangingPunct="1">
        <a:lnSpc>
          <a:spcPct val="80000"/>
        </a:lnSpc>
        <a:spcBef>
          <a:spcPct val="0"/>
        </a:spcBef>
        <a:spcAft>
          <a:spcPct val="0"/>
        </a:spcAft>
        <a:defRPr sz="3200" b="1">
          <a:solidFill>
            <a:schemeClr val="accent1"/>
          </a:solidFill>
          <a:latin typeface="Arial Black" pitchFamily="34" charset="0"/>
        </a:defRPr>
      </a:lvl2pPr>
      <a:lvl3pPr algn="l" rtl="0" eaLnBrk="1" fontAlgn="base" hangingPunct="1">
        <a:lnSpc>
          <a:spcPct val="80000"/>
        </a:lnSpc>
        <a:spcBef>
          <a:spcPct val="0"/>
        </a:spcBef>
        <a:spcAft>
          <a:spcPct val="0"/>
        </a:spcAft>
        <a:defRPr sz="3200" b="1">
          <a:solidFill>
            <a:schemeClr val="accent1"/>
          </a:solidFill>
          <a:latin typeface="Arial Black" pitchFamily="34" charset="0"/>
        </a:defRPr>
      </a:lvl3pPr>
      <a:lvl4pPr algn="l" rtl="0" eaLnBrk="1" fontAlgn="base" hangingPunct="1">
        <a:lnSpc>
          <a:spcPct val="80000"/>
        </a:lnSpc>
        <a:spcBef>
          <a:spcPct val="0"/>
        </a:spcBef>
        <a:spcAft>
          <a:spcPct val="0"/>
        </a:spcAft>
        <a:defRPr sz="3200" b="1">
          <a:solidFill>
            <a:schemeClr val="accent1"/>
          </a:solidFill>
          <a:latin typeface="Arial Black" pitchFamily="34" charset="0"/>
        </a:defRPr>
      </a:lvl4pPr>
      <a:lvl5pPr algn="l" rtl="0" eaLnBrk="1" fontAlgn="base" hangingPunct="1">
        <a:lnSpc>
          <a:spcPct val="80000"/>
        </a:lnSpc>
        <a:spcBef>
          <a:spcPct val="0"/>
        </a:spcBef>
        <a:spcAft>
          <a:spcPct val="0"/>
        </a:spcAft>
        <a:defRPr sz="3200" b="1">
          <a:solidFill>
            <a:schemeClr val="accent1"/>
          </a:solidFill>
          <a:latin typeface="Arial Black" pitchFamily="34" charset="0"/>
        </a:defRPr>
      </a:lvl5pPr>
      <a:lvl6pPr marL="457200" algn="l" rtl="0" eaLnBrk="1" fontAlgn="base" hangingPunct="1">
        <a:lnSpc>
          <a:spcPct val="70000"/>
        </a:lnSpc>
        <a:spcBef>
          <a:spcPct val="0"/>
        </a:spcBef>
        <a:spcAft>
          <a:spcPct val="0"/>
        </a:spcAft>
        <a:defRPr sz="4400" b="1">
          <a:solidFill>
            <a:schemeClr val="accent1"/>
          </a:solidFill>
          <a:latin typeface="Arial Black" pitchFamily="34" charset="0"/>
        </a:defRPr>
      </a:lvl6pPr>
      <a:lvl7pPr marL="914400" algn="l" rtl="0" eaLnBrk="1" fontAlgn="base" hangingPunct="1">
        <a:lnSpc>
          <a:spcPct val="70000"/>
        </a:lnSpc>
        <a:spcBef>
          <a:spcPct val="0"/>
        </a:spcBef>
        <a:spcAft>
          <a:spcPct val="0"/>
        </a:spcAft>
        <a:defRPr sz="4400" b="1">
          <a:solidFill>
            <a:schemeClr val="accent1"/>
          </a:solidFill>
          <a:latin typeface="Arial Black" pitchFamily="34" charset="0"/>
        </a:defRPr>
      </a:lvl7pPr>
      <a:lvl8pPr marL="1371600" algn="l" rtl="0" eaLnBrk="1" fontAlgn="base" hangingPunct="1">
        <a:lnSpc>
          <a:spcPct val="70000"/>
        </a:lnSpc>
        <a:spcBef>
          <a:spcPct val="0"/>
        </a:spcBef>
        <a:spcAft>
          <a:spcPct val="0"/>
        </a:spcAft>
        <a:defRPr sz="4400" b="1">
          <a:solidFill>
            <a:schemeClr val="accent1"/>
          </a:solidFill>
          <a:latin typeface="Arial Black" pitchFamily="34" charset="0"/>
        </a:defRPr>
      </a:lvl8pPr>
      <a:lvl9pPr marL="1828800" algn="l" rtl="0" eaLnBrk="1" fontAlgn="base" hangingPunct="1">
        <a:lnSpc>
          <a:spcPct val="70000"/>
        </a:lnSpc>
        <a:spcBef>
          <a:spcPct val="0"/>
        </a:spcBef>
        <a:spcAft>
          <a:spcPct val="0"/>
        </a:spcAft>
        <a:defRPr sz="4400" b="1">
          <a:solidFill>
            <a:schemeClr val="accent1"/>
          </a:solidFill>
          <a:latin typeface="Arial Black" pitchFamily="34" charset="0"/>
        </a:defRPr>
      </a:lvl9pPr>
    </p:titleStyle>
    <p:bodyStyle>
      <a:lvl1pPr marL="228600" indent="-228600" algn="l" rtl="0" eaLnBrk="1" fontAlgn="base" hangingPunct="1">
        <a:lnSpc>
          <a:spcPct val="90000"/>
        </a:lnSpc>
        <a:spcBef>
          <a:spcPts val="1200"/>
        </a:spcBef>
        <a:spcAft>
          <a:spcPts val="0"/>
        </a:spcAft>
        <a:buClr>
          <a:schemeClr val="bg1"/>
        </a:buClr>
        <a:buFont typeface="Arial" pitchFamily="34" charset="0"/>
        <a:buChar char="•"/>
        <a:defRPr sz="2000">
          <a:solidFill>
            <a:schemeClr val="tx1"/>
          </a:solidFill>
          <a:latin typeface="Museo Sans For Dell" pitchFamily="2" charset="0"/>
          <a:ea typeface="Museo Sans For Dell" pitchFamily="2" charset="0"/>
          <a:cs typeface="+mn-cs"/>
        </a:defRPr>
      </a:lvl1pPr>
      <a:lvl2pPr marL="574675" indent="-233363" algn="l" rtl="0" eaLnBrk="1" fontAlgn="base" hangingPunct="1">
        <a:lnSpc>
          <a:spcPct val="90000"/>
        </a:lnSpc>
        <a:spcBef>
          <a:spcPts val="300"/>
        </a:spcBef>
        <a:spcAft>
          <a:spcPts val="0"/>
        </a:spcAft>
        <a:buClr>
          <a:schemeClr val="bg1"/>
        </a:buClr>
        <a:buFont typeface="Museo Sans For Dell" pitchFamily="2" charset="0"/>
        <a:buChar char="–"/>
        <a:defRPr sz="1800" baseline="0">
          <a:solidFill>
            <a:schemeClr val="tx1"/>
          </a:solidFill>
          <a:latin typeface="Museo Sans For Dell" pitchFamily="2" charset="0"/>
          <a:ea typeface="Museo Sans For Dell" pitchFamily="2" charset="0"/>
        </a:defRPr>
      </a:lvl2pPr>
      <a:lvl3pPr marL="909638" indent="-220663" algn="l" rtl="0" eaLnBrk="1" fontAlgn="base" hangingPunct="1">
        <a:lnSpc>
          <a:spcPct val="90000"/>
        </a:lnSpc>
        <a:spcBef>
          <a:spcPts val="300"/>
        </a:spcBef>
        <a:spcAft>
          <a:spcPts val="0"/>
        </a:spcAft>
        <a:buClr>
          <a:schemeClr val="bg1"/>
        </a:buClr>
        <a:buFont typeface="Museo Sans For Dell" pitchFamily="2" charset="0"/>
        <a:buChar char="–"/>
        <a:defRPr sz="1600" baseline="0">
          <a:solidFill>
            <a:schemeClr val="tx1"/>
          </a:solidFill>
          <a:latin typeface="Museo Sans For Dell" pitchFamily="2" charset="0"/>
          <a:ea typeface="Museo Sans For Dell" pitchFamily="2" charset="0"/>
        </a:defRPr>
      </a:lvl3pPr>
      <a:lvl4pPr marL="1246188" indent="-222250" algn="l" rtl="0" eaLnBrk="1" fontAlgn="base" hangingPunct="1">
        <a:lnSpc>
          <a:spcPct val="90000"/>
        </a:lnSpc>
        <a:spcBef>
          <a:spcPts val="300"/>
        </a:spcBef>
        <a:spcAft>
          <a:spcPts val="0"/>
        </a:spcAft>
        <a:buClr>
          <a:schemeClr val="bg1"/>
        </a:buClr>
        <a:buFont typeface="Museo For Dell 300" pitchFamily="50" charset="0"/>
        <a:buChar char="–"/>
        <a:defRPr sz="1400">
          <a:solidFill>
            <a:schemeClr val="tx1"/>
          </a:solidFill>
          <a:latin typeface="Museo Sans For Dell" pitchFamily="2" charset="0"/>
          <a:ea typeface="Museo Sans For Dell" pitchFamily="2" charset="0"/>
        </a:defRPr>
      </a:lvl4pPr>
      <a:lvl5pPr marL="1608138" indent="-236538" algn="l" rtl="0" eaLnBrk="1" fontAlgn="base" hangingPunct="1">
        <a:lnSpc>
          <a:spcPct val="90000"/>
        </a:lnSpc>
        <a:spcBef>
          <a:spcPts val="800"/>
        </a:spcBef>
        <a:spcAft>
          <a:spcPct val="0"/>
        </a:spcAft>
        <a:buClr>
          <a:schemeClr val="bg1"/>
        </a:buClr>
        <a:buFont typeface="Museo For Dell 300" pitchFamily="50" charset="0"/>
        <a:buChar char="–"/>
        <a:defRPr sz="1800">
          <a:solidFill>
            <a:schemeClr val="bg2"/>
          </a:solidFill>
          <a:latin typeface="Museo Sans For Dell" pitchFamily="2" charset="0"/>
          <a:ea typeface="Museo Sans For Dell" pitchFamily="2" charset="0"/>
        </a:defRPr>
      </a:lvl5pPr>
      <a:lvl6pPr marL="20653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6pPr>
      <a:lvl7pPr marL="25225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7pPr>
      <a:lvl8pPr marL="29797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8pPr>
      <a:lvl9pPr marL="34369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2.jpeg"/><Relationship Id="rId4" Type="http://schemas.openxmlformats.org/officeDocument/2006/relationships/image" Target="../media/image13.jpg"/><Relationship Id="rId5" Type="http://schemas.openxmlformats.org/officeDocument/2006/relationships/image" Target="../media/image14.png"/><Relationship Id="rId6" Type="http://schemas.openxmlformats.org/officeDocument/2006/relationships/image" Target="../media/image15.png"/><Relationship Id="rId7" Type="http://schemas.openxmlformats.org/officeDocument/2006/relationships/image" Target="../media/image16.jpeg"/><Relationship Id="rId1" Type="http://schemas.openxmlformats.org/officeDocument/2006/relationships/slideLayout" Target="../slideLayouts/slideLayout6.xml"/><Relationship Id="rId2" Type="http://schemas.openxmlformats.org/officeDocument/2006/relationships/image" Target="../media/image11.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2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7.tif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3" Type="http://schemas.openxmlformats.org/officeDocument/2006/relationships/hyperlink" Target="https://en.wikipedia.org/wiki/Resource" TargetMode="External"/><Relationship Id="rId4" Type="http://schemas.openxmlformats.org/officeDocument/2006/relationships/hyperlink" Target="https://en.wikipedia.org/wiki/Workflow#cite_note-ca-1" TargetMode="External"/><Relationship Id="rId5" Type="http://schemas.openxmlformats.org/officeDocument/2006/relationships/hyperlink" Target="https://en.wikipedia.org/wiki/Workflow#cite_note-2" TargetMode="External"/><Relationship Id="rId6" Type="http://schemas.openxmlformats.org/officeDocument/2006/relationships/hyperlink" Target="https://en.wikipedia.org/wiki/Workflow)" TargetMode="External"/><Relationship Id="rId7" Type="http://schemas.openxmlformats.org/officeDocument/2006/relationships/hyperlink" Target="https://en.wikipedia.org/wiki/Cloud_computing" TargetMode="External"/><Relationship Id="rId8" Type="http://schemas.openxmlformats.org/officeDocument/2006/relationships/hyperlink" Target="https://en.wikipedia.org/wiki/Orchestration_(computing)#cite_note-4" TargetMode="External"/><Relationship Id="rId1" Type="http://schemas.openxmlformats.org/officeDocument/2006/relationships/slideLayout" Target="../slideLayouts/slideLayout2.xml"/><Relationship Id="rId2" Type="http://schemas.openxmlformats.org/officeDocument/2006/relationships/hyperlink" Target="https://en.wikipedia.org/wiki/System"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3.jpe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tiff"/></Relationships>
</file>

<file path=ppt/slides/_rels/slide4.xml.rels><?xml version="1.0" encoding="UTF-8" standalone="yes"?>
<Relationships xmlns="http://schemas.openxmlformats.org/package/2006/relationships"><Relationship Id="rId3" Type="http://schemas.openxmlformats.org/officeDocument/2006/relationships/image" Target="../media/image7.tiff"/><Relationship Id="rId4" Type="http://schemas.openxmlformats.org/officeDocument/2006/relationships/image" Target="../media/image8.tiff"/><Relationship Id="rId1" Type="http://schemas.openxmlformats.org/officeDocument/2006/relationships/slideLayout" Target="../slideLayouts/slideLayout2.xml"/><Relationship Id="rId2" Type="http://schemas.openxmlformats.org/officeDocument/2006/relationships/image" Target="../media/image6.tiff"/></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tif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tiff"/></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7.tiff"/></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8.tiff"/></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9.tiff"/></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0.tiff"/><Relationship Id="rId3" Type="http://schemas.openxmlformats.org/officeDocument/2006/relationships/image" Target="../media/image41.tiff"/></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 Id="rId3" Type="http://schemas.openxmlformats.org/officeDocument/2006/relationships/image" Target="../media/image42.tif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3.tif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4.tiff"/></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9.jpg"/></Relationships>
</file>

<file path=ppt/slides/_rels/slide7.xml.rels><?xml version="1.0" encoding="UTF-8" standalone="yes"?>
<Relationships xmlns="http://schemas.openxmlformats.org/package/2006/relationships"><Relationship Id="rId3" Type="http://schemas.openxmlformats.org/officeDocument/2006/relationships/hyperlink" Target="http://en.wikipedia.org/wiki/Communication_diagram" TargetMode="External"/><Relationship Id="rId4" Type="http://schemas.openxmlformats.org/officeDocument/2006/relationships/hyperlink" Target="http://en.wikipedia.org/wiki/Sequence_diagram" TargetMode="External"/><Relationship Id="rId5" Type="http://schemas.openxmlformats.org/officeDocument/2006/relationships/hyperlink" Target="http://en.wikipedia.org/wiki/4+1_architectural_view_model#cite_note-Kontio05-2" TargetMode="External"/><Relationship Id="rId6" Type="http://schemas.openxmlformats.org/officeDocument/2006/relationships/hyperlink" Target="http://en.wikipedia.org/wiki/Component_diagram" TargetMode="External"/><Relationship Id="rId7" Type="http://schemas.openxmlformats.org/officeDocument/2006/relationships/hyperlink" Target="http://en.wikipedia.org/wiki/Package_diagram" TargetMode="External"/><Relationship Id="rId8" Type="http://schemas.openxmlformats.org/officeDocument/2006/relationships/hyperlink" Target="http://en.wikipedia.org/wiki/Activity_diagram" TargetMode="External"/><Relationship Id="rId9" Type="http://schemas.openxmlformats.org/officeDocument/2006/relationships/hyperlink" Target="http://en.wikipedia.org/wiki/Deployment_diagram" TargetMode="External"/><Relationship Id="rId10" Type="http://schemas.openxmlformats.org/officeDocument/2006/relationships/hyperlink" Target="http://en.wikipedia.org/wiki/Use_case" TargetMode="External"/><Relationship Id="rId1" Type="http://schemas.openxmlformats.org/officeDocument/2006/relationships/slideLayout" Target="../slideLayouts/slideLayout2.xml"/><Relationship Id="rId2" Type="http://schemas.openxmlformats.org/officeDocument/2006/relationships/hyperlink" Target="http://en.wikipedia.org/wiki/Class_diagram"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2.jpeg"/><Relationship Id="rId4" Type="http://schemas.openxmlformats.org/officeDocument/2006/relationships/image" Target="../media/image13.jpg"/><Relationship Id="rId5" Type="http://schemas.openxmlformats.org/officeDocument/2006/relationships/image" Target="../media/image14.png"/><Relationship Id="rId6" Type="http://schemas.openxmlformats.org/officeDocument/2006/relationships/image" Target="../media/image15.png"/><Relationship Id="rId7" Type="http://schemas.openxmlformats.org/officeDocument/2006/relationships/image" Target="../media/image16.jpeg"/><Relationship Id="rId1" Type="http://schemas.openxmlformats.org/officeDocument/2006/relationships/slideLayout" Target="../slideLayouts/slideLayout6.xml"/><Relationship Id="rId2" Type="http://schemas.openxmlformats.org/officeDocument/2006/relationships/image" Target="../media/image1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1818601" y="1415627"/>
            <a:ext cx="7129455" cy="1494647"/>
          </a:xfrm>
        </p:spPr>
        <p:txBody>
          <a:bodyPr>
            <a:normAutofit/>
          </a:bodyPr>
          <a:lstStyle/>
          <a:p>
            <a:pPr>
              <a:lnSpc>
                <a:spcPct val="120000"/>
              </a:lnSpc>
            </a:pPr>
            <a:r>
              <a:rPr lang="en-US" sz="2000" dirty="0" smtClean="0"/>
              <a:t>COMS E6998: </a:t>
            </a:r>
            <a:r>
              <a:rPr lang="en-US" sz="2000" b="1" dirty="0" smtClean="0"/>
              <a:t>Microservices and Cloud Applications</a:t>
            </a:r>
            <a:r>
              <a:rPr lang="en-US" sz="2000" dirty="0" smtClean="0"/>
              <a:t/>
            </a:r>
            <a:br>
              <a:rPr lang="en-US" sz="2000" dirty="0" smtClean="0"/>
            </a:br>
            <a:r>
              <a:rPr lang="en-US" sz="1400" i="1" dirty="0" smtClean="0"/>
              <a:t>Lecture 5: </a:t>
            </a:r>
            <a:r>
              <a:rPr lang="en-US" sz="1400" i="1" dirty="0" smtClean="0"/>
              <a:t>API Management, API GW, Step Functions, OAuth2</a:t>
            </a:r>
            <a:endParaRPr lang="en-US" sz="1400" i="1" dirty="0" smtClean="0"/>
          </a:p>
        </p:txBody>
      </p:sp>
      <p:sp>
        <p:nvSpPr>
          <p:cNvPr id="2" name="Rectangle 1"/>
          <p:cNvSpPr/>
          <p:nvPr/>
        </p:nvSpPr>
        <p:spPr>
          <a:xfrm>
            <a:off x="1771650" y="171450"/>
            <a:ext cx="3476625" cy="685800"/>
          </a:xfrm>
          <a:prstGeom prst="rect">
            <a:avLst/>
          </a:prstGeom>
          <a:solidFill>
            <a:schemeClr val="tx2"/>
          </a:solidFill>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smtClean="0">
              <a:solidFill>
                <a:schemeClr val="tx2"/>
              </a:solidFill>
              <a:latin typeface="+mn-lt"/>
            </a:endParaRPr>
          </a:p>
        </p:txBody>
      </p:sp>
      <p:sp>
        <p:nvSpPr>
          <p:cNvPr id="3" name="TextBox 2"/>
          <p:cNvSpPr txBox="1"/>
          <p:nvPr/>
        </p:nvSpPr>
        <p:spPr>
          <a:xfrm>
            <a:off x="1381125" y="295275"/>
            <a:ext cx="3343275" cy="219075"/>
          </a:xfrm>
          <a:prstGeom prst="rect">
            <a:avLst/>
          </a:prstGeom>
          <a:noFill/>
        </p:spPr>
        <p:txBody>
          <a:bodyPr wrap="square" rtlCol="0">
            <a:noAutofit/>
          </a:bodyPr>
          <a:lstStyle/>
          <a:p>
            <a:pPr>
              <a:lnSpc>
                <a:spcPct val="90000"/>
              </a:lnSpc>
              <a:spcBef>
                <a:spcPts val="600"/>
              </a:spcBef>
              <a:spcAft>
                <a:spcPts val="0"/>
              </a:spcAft>
              <a:buClr>
                <a:schemeClr val="bg1"/>
              </a:buClr>
            </a:pPr>
            <a:endParaRPr lang="en-US" sz="1400" dirty="0" smtClean="0">
              <a:latin typeface="+mn-lt"/>
            </a:endParaRPr>
          </a:p>
        </p:txBody>
      </p:sp>
      <p:sp>
        <p:nvSpPr>
          <p:cNvPr id="6" name="Text Placeholder 5"/>
          <p:cNvSpPr>
            <a:spLocks noGrp="1"/>
          </p:cNvSpPr>
          <p:nvPr>
            <p:ph type="body" sz="quarter" idx="11"/>
          </p:nvPr>
        </p:nvSpPr>
        <p:spPr>
          <a:xfrm>
            <a:off x="1891257" y="3165869"/>
            <a:ext cx="5508625" cy="553998"/>
          </a:xfrm>
        </p:spPr>
        <p:txBody>
          <a:bodyPr>
            <a:normAutofit fontScale="92500" lnSpcReduction="20000"/>
          </a:bodyPr>
          <a:lstStyle/>
          <a:p>
            <a:r>
              <a:rPr lang="en-US" dirty="0" smtClean="0"/>
              <a:t>Dr. Donald F. Ferguson</a:t>
            </a:r>
            <a:endParaRPr lang="en-US" dirty="0"/>
          </a:p>
          <a:p>
            <a:r>
              <a:rPr lang="en-US" dirty="0" smtClean="0"/>
              <a:t>dff9@columbia.edu</a:t>
            </a:r>
          </a:p>
        </p:txBody>
      </p:sp>
    </p:spTree>
    <p:extLst>
      <p:ext uri="{BB962C8B-B14F-4D97-AF65-F5344CB8AC3E}">
        <p14:creationId xmlns:p14="http://schemas.microsoft.com/office/powerpoint/2010/main" val="83908105"/>
      </p:ext>
    </p:extLst>
  </p:cSld>
  <p:clrMapOvr>
    <a:masterClrMapping/>
  </p:clrMapOvr>
  <p:transition spd="slow">
    <p:wipe dir="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5904" y="196172"/>
            <a:ext cx="8239126" cy="387798"/>
          </a:xfrm>
        </p:spPr>
        <p:txBody>
          <a:bodyPr/>
          <a:lstStyle/>
          <a:p>
            <a:r>
              <a:rPr lang="en-US" sz="2800" dirty="0" smtClean="0"/>
              <a:t>Application to </a:t>
            </a:r>
            <a:r>
              <a:rPr lang="en-US" sz="2800" smtClean="0"/>
              <a:t>Project Submissions</a:t>
            </a:r>
            <a:endParaRPr lang="en-US" sz="2800" dirty="0"/>
          </a:p>
        </p:txBody>
      </p:sp>
      <p:pic>
        <p:nvPicPr>
          <p:cNvPr id="1026" name="Picture 2" descr="http://agilemodeling.com/images/models/classDiagramInitial.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7509" y="1052411"/>
            <a:ext cx="2310319" cy="115687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685800" y="695679"/>
            <a:ext cx="1527982" cy="313932"/>
          </a:xfrm>
          <a:prstGeom prst="rect">
            <a:avLst/>
          </a:prstGeom>
          <a:noFill/>
        </p:spPr>
        <p:txBody>
          <a:bodyPr wrap="none" rtlCol="0">
            <a:spAutoFit/>
          </a:bodyPr>
          <a:lstStyle/>
          <a:p>
            <a:pPr>
              <a:lnSpc>
                <a:spcPct val="90000"/>
              </a:lnSpc>
              <a:spcBef>
                <a:spcPts val="600"/>
              </a:spcBef>
              <a:spcAft>
                <a:spcPts val="0"/>
              </a:spcAft>
              <a:buClr>
                <a:schemeClr val="bg1"/>
              </a:buClr>
            </a:pPr>
            <a:r>
              <a:rPr lang="en-US" sz="1600" dirty="0" smtClean="0">
                <a:latin typeface="+mn-lt"/>
              </a:rPr>
              <a:t>Class Diagram</a:t>
            </a:r>
          </a:p>
        </p:txBody>
      </p:sp>
      <p:pic>
        <p:nvPicPr>
          <p:cNvPr id="1028" name="Picture 4" descr="http://agilemodeling.com/images/models/communicationDiagram.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09667" y="493009"/>
            <a:ext cx="2470442" cy="153200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5940017" y="196172"/>
            <a:ext cx="2440092" cy="313932"/>
          </a:xfrm>
          <a:prstGeom prst="rect">
            <a:avLst/>
          </a:prstGeom>
          <a:noFill/>
        </p:spPr>
        <p:txBody>
          <a:bodyPr wrap="none" rtlCol="0">
            <a:spAutoFit/>
          </a:bodyPr>
          <a:lstStyle/>
          <a:p>
            <a:pPr>
              <a:lnSpc>
                <a:spcPct val="90000"/>
              </a:lnSpc>
              <a:spcBef>
                <a:spcPts val="600"/>
              </a:spcBef>
              <a:spcAft>
                <a:spcPts val="0"/>
              </a:spcAft>
              <a:buClr>
                <a:schemeClr val="bg1"/>
              </a:buClr>
            </a:pPr>
            <a:r>
              <a:rPr lang="en-US" sz="1600" dirty="0" smtClean="0">
                <a:latin typeface="+mn-lt"/>
              </a:rPr>
              <a:t>Communication Diagram</a:t>
            </a:r>
          </a:p>
        </p:txBody>
      </p:sp>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14549" y="914701"/>
            <a:ext cx="2331072" cy="1432296"/>
          </a:xfrm>
          <a:prstGeom prst="rect">
            <a:avLst/>
          </a:prstGeom>
        </p:spPr>
      </p:pic>
      <p:sp>
        <p:nvSpPr>
          <p:cNvPr id="8" name="TextBox 7"/>
          <p:cNvSpPr txBox="1"/>
          <p:nvPr/>
        </p:nvSpPr>
        <p:spPr>
          <a:xfrm>
            <a:off x="3410909" y="600769"/>
            <a:ext cx="1938351" cy="313932"/>
          </a:xfrm>
          <a:prstGeom prst="rect">
            <a:avLst/>
          </a:prstGeom>
          <a:noFill/>
        </p:spPr>
        <p:txBody>
          <a:bodyPr wrap="none" rtlCol="0">
            <a:spAutoFit/>
          </a:bodyPr>
          <a:lstStyle/>
          <a:p>
            <a:pPr>
              <a:lnSpc>
                <a:spcPct val="90000"/>
              </a:lnSpc>
              <a:spcBef>
                <a:spcPts val="600"/>
              </a:spcBef>
              <a:spcAft>
                <a:spcPts val="0"/>
              </a:spcAft>
              <a:buClr>
                <a:schemeClr val="bg1"/>
              </a:buClr>
            </a:pPr>
            <a:r>
              <a:rPr lang="en-US" sz="1600" dirty="0" smtClean="0">
                <a:latin typeface="+mn-lt"/>
              </a:rPr>
              <a:t>Sequence Diagram</a:t>
            </a:r>
          </a:p>
        </p:txBody>
      </p:sp>
      <p:sp>
        <p:nvSpPr>
          <p:cNvPr id="10" name="TextBox 9"/>
          <p:cNvSpPr txBox="1"/>
          <p:nvPr/>
        </p:nvSpPr>
        <p:spPr>
          <a:xfrm>
            <a:off x="384563" y="2465362"/>
            <a:ext cx="2076209" cy="313932"/>
          </a:xfrm>
          <a:prstGeom prst="rect">
            <a:avLst/>
          </a:prstGeom>
          <a:noFill/>
        </p:spPr>
        <p:txBody>
          <a:bodyPr wrap="none" rtlCol="0">
            <a:spAutoFit/>
          </a:bodyPr>
          <a:lstStyle/>
          <a:p>
            <a:pPr>
              <a:lnSpc>
                <a:spcPct val="90000"/>
              </a:lnSpc>
              <a:spcBef>
                <a:spcPts val="600"/>
              </a:spcBef>
              <a:spcAft>
                <a:spcPts val="0"/>
              </a:spcAft>
              <a:buClr>
                <a:schemeClr val="bg1"/>
              </a:buClr>
            </a:pPr>
            <a:r>
              <a:rPr lang="en-US" sz="1600" dirty="0" smtClean="0">
                <a:latin typeface="+mn-lt"/>
              </a:rPr>
              <a:t>Component Diagram</a:t>
            </a:r>
          </a:p>
        </p:txBody>
      </p:sp>
      <p:pic>
        <p:nvPicPr>
          <p:cNvPr id="7" name="Picture 6"/>
          <p:cNvPicPr>
            <a:picLocks noChangeAspect="1"/>
          </p:cNvPicPr>
          <p:nvPr/>
        </p:nvPicPr>
        <p:blipFill>
          <a:blip r:embed="rId5"/>
          <a:stretch>
            <a:fillRect/>
          </a:stretch>
        </p:blipFill>
        <p:spPr>
          <a:xfrm>
            <a:off x="425904" y="2728501"/>
            <a:ext cx="2093255" cy="1821611"/>
          </a:xfrm>
          <a:prstGeom prst="rect">
            <a:avLst/>
          </a:prstGeom>
        </p:spPr>
      </p:pic>
      <p:pic>
        <p:nvPicPr>
          <p:cNvPr id="1030" name="Picture 6" descr="http://www.uml-diagrams.org/examples/activity-examples-online-shopping.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956497" y="2936260"/>
            <a:ext cx="2501907" cy="1523739"/>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p:cNvSpPr txBox="1"/>
          <p:nvPr/>
        </p:nvSpPr>
        <p:spPr>
          <a:xfrm>
            <a:off x="3289111" y="2622328"/>
            <a:ext cx="1665841" cy="313932"/>
          </a:xfrm>
          <a:prstGeom prst="rect">
            <a:avLst/>
          </a:prstGeom>
          <a:noFill/>
        </p:spPr>
        <p:txBody>
          <a:bodyPr wrap="none" rtlCol="0">
            <a:spAutoFit/>
          </a:bodyPr>
          <a:lstStyle/>
          <a:p>
            <a:pPr>
              <a:lnSpc>
                <a:spcPct val="90000"/>
              </a:lnSpc>
              <a:spcBef>
                <a:spcPts val="600"/>
              </a:spcBef>
              <a:spcAft>
                <a:spcPts val="0"/>
              </a:spcAft>
              <a:buClr>
                <a:schemeClr val="bg1"/>
              </a:buClr>
            </a:pPr>
            <a:r>
              <a:rPr lang="en-US" sz="1600" dirty="0" smtClean="0">
                <a:latin typeface="+mn-lt"/>
              </a:rPr>
              <a:t>Activity Diagram</a:t>
            </a:r>
          </a:p>
        </p:txBody>
      </p:sp>
      <p:sp>
        <p:nvSpPr>
          <p:cNvPr id="5" name="Multiply 4"/>
          <p:cNvSpPr/>
          <p:nvPr/>
        </p:nvSpPr>
        <p:spPr>
          <a:xfrm>
            <a:off x="-514531" y="1974501"/>
            <a:ext cx="3974123" cy="2828611"/>
          </a:xfrm>
          <a:prstGeom prst="mathMultiply">
            <a:avLst/>
          </a:prstGeom>
          <a:solidFill>
            <a:schemeClr val="accent1"/>
          </a:solidFill>
          <a:ln w="28575">
            <a:solidFill>
              <a:schemeClr val="tx1"/>
            </a:solid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smtClean="0">
              <a:solidFill>
                <a:schemeClr val="tx2"/>
              </a:solidFill>
              <a:latin typeface="+mn-lt"/>
            </a:endParaRPr>
          </a:p>
        </p:txBody>
      </p:sp>
      <p:sp>
        <p:nvSpPr>
          <p:cNvPr id="17" name="Multiply 16"/>
          <p:cNvSpPr/>
          <p:nvPr/>
        </p:nvSpPr>
        <p:spPr>
          <a:xfrm>
            <a:off x="2349907" y="2148193"/>
            <a:ext cx="3974123" cy="2828611"/>
          </a:xfrm>
          <a:prstGeom prst="mathMultiply">
            <a:avLst/>
          </a:prstGeom>
          <a:solidFill>
            <a:schemeClr val="accent1"/>
          </a:solidFill>
          <a:ln w="28575">
            <a:solidFill>
              <a:schemeClr val="tx1"/>
            </a:solid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smtClean="0">
              <a:solidFill>
                <a:schemeClr val="tx2"/>
              </a:solidFill>
              <a:latin typeface="+mn-lt"/>
            </a:endParaRPr>
          </a:p>
        </p:txBody>
      </p:sp>
      <p:sp>
        <p:nvSpPr>
          <p:cNvPr id="18" name="TextBox 17"/>
          <p:cNvSpPr txBox="1"/>
          <p:nvPr/>
        </p:nvSpPr>
        <p:spPr>
          <a:xfrm>
            <a:off x="6546388" y="2327661"/>
            <a:ext cx="2076209" cy="313932"/>
          </a:xfrm>
          <a:prstGeom prst="rect">
            <a:avLst/>
          </a:prstGeom>
          <a:noFill/>
        </p:spPr>
        <p:txBody>
          <a:bodyPr wrap="none" rtlCol="0">
            <a:spAutoFit/>
          </a:bodyPr>
          <a:lstStyle/>
          <a:p>
            <a:pPr>
              <a:lnSpc>
                <a:spcPct val="90000"/>
              </a:lnSpc>
              <a:spcBef>
                <a:spcPts val="600"/>
              </a:spcBef>
              <a:spcAft>
                <a:spcPts val="0"/>
              </a:spcAft>
              <a:buClr>
                <a:schemeClr val="bg1"/>
              </a:buClr>
            </a:pPr>
            <a:r>
              <a:rPr lang="en-US" sz="1600" dirty="0" smtClean="0">
                <a:latin typeface="+mn-lt"/>
              </a:rPr>
              <a:t>Component Diagram</a:t>
            </a:r>
          </a:p>
        </p:txBody>
      </p:sp>
      <p:pic>
        <p:nvPicPr>
          <p:cNvPr id="19" name="Picture 2" descr="http://agilemodeling.com/images/models/componentDiagramUML2.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724904" y="2728501"/>
            <a:ext cx="3263446" cy="1646206"/>
          </a:xfrm>
          <a:prstGeom prst="rect">
            <a:avLst/>
          </a:prstGeom>
          <a:noFill/>
          <a:extLst>
            <a:ext uri="{909E8E84-426E-40DD-AFC4-6F175D3DCCD1}">
              <a14:hiddenFill xmlns:a14="http://schemas.microsoft.com/office/drawing/2010/main">
                <a:solidFill>
                  <a:srgbClr val="FFFFFF"/>
                </a:solidFill>
              </a14:hiddenFill>
            </a:ext>
          </a:extLst>
        </p:spPr>
      </p:pic>
      <p:sp>
        <p:nvSpPr>
          <p:cNvPr id="20" name="Multiply 19"/>
          <p:cNvSpPr/>
          <p:nvPr/>
        </p:nvSpPr>
        <p:spPr>
          <a:xfrm>
            <a:off x="5191290" y="-161699"/>
            <a:ext cx="3974123" cy="2828611"/>
          </a:xfrm>
          <a:prstGeom prst="mathMultiply">
            <a:avLst/>
          </a:prstGeom>
          <a:solidFill>
            <a:schemeClr val="accent1"/>
          </a:solidFill>
          <a:ln w="28575">
            <a:solidFill>
              <a:schemeClr val="tx1"/>
            </a:solid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smtClean="0">
              <a:solidFill>
                <a:schemeClr val="tx2"/>
              </a:solidFill>
              <a:latin typeface="+mn-lt"/>
            </a:endParaRPr>
          </a:p>
        </p:txBody>
      </p:sp>
    </p:spTree>
    <p:extLst>
      <p:ext uri="{BB962C8B-B14F-4D97-AF65-F5344CB8AC3E}">
        <p14:creationId xmlns:p14="http://schemas.microsoft.com/office/powerpoint/2010/main" val="30319281"/>
      </p:ext>
    </p:extLst>
  </p:cSld>
  <p:clrMapOvr>
    <a:masterClrMapping/>
  </p:clrMapOvr>
  <p:transition spd="med">
    <p:wipe dir="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5904" y="196172"/>
            <a:ext cx="8279946" cy="443198"/>
          </a:xfrm>
        </p:spPr>
        <p:txBody>
          <a:bodyPr/>
          <a:lstStyle/>
          <a:p>
            <a:r>
              <a:rPr lang="en-US" dirty="0"/>
              <a:t>User </a:t>
            </a:r>
            <a:r>
              <a:rPr lang="en-US" dirty="0" smtClean="0"/>
              <a:t>Stories</a:t>
            </a:r>
            <a:endParaRPr lang="en-US" dirty="0"/>
          </a:p>
        </p:txBody>
      </p:sp>
      <p:sp>
        <p:nvSpPr>
          <p:cNvPr id="3" name="Content Placeholder 2"/>
          <p:cNvSpPr>
            <a:spLocks noGrp="1"/>
          </p:cNvSpPr>
          <p:nvPr>
            <p:ph sz="half" idx="1"/>
          </p:nvPr>
        </p:nvSpPr>
        <p:spPr>
          <a:xfrm>
            <a:off x="457200" y="834887"/>
            <a:ext cx="8267140" cy="3680357"/>
          </a:xfrm>
        </p:spPr>
        <p:txBody>
          <a:bodyPr>
            <a:normAutofit fontScale="92500" lnSpcReduction="10000"/>
          </a:bodyPr>
          <a:lstStyle/>
          <a:p>
            <a:pPr>
              <a:lnSpc>
                <a:spcPct val="110000"/>
              </a:lnSpc>
              <a:spcBef>
                <a:spcPts val="0"/>
              </a:spcBef>
              <a:spcAft>
                <a:spcPts val="200"/>
              </a:spcAft>
            </a:pPr>
            <a:r>
              <a:rPr lang="en-US" b="1" dirty="0"/>
              <a:t>User stories</a:t>
            </a:r>
            <a:r>
              <a:rPr lang="en-US" dirty="0"/>
              <a:t> are short, simple descriptions of a feature told from the perspective of the person who desires the new capability, usually a user or customer of the system. They typically follow a simple template: (https://</a:t>
            </a:r>
            <a:r>
              <a:rPr lang="en-US" dirty="0" err="1" smtClean="0"/>
              <a:t>www.mountaingoatsoftware.com</a:t>
            </a:r>
            <a:r>
              <a:rPr lang="en-US" dirty="0" smtClean="0"/>
              <a:t>/agile/user-stories)</a:t>
            </a:r>
            <a:endParaRPr lang="en-US" dirty="0"/>
          </a:p>
          <a:p>
            <a:pPr lvl="1">
              <a:lnSpc>
                <a:spcPct val="110000"/>
              </a:lnSpc>
              <a:spcBef>
                <a:spcPts val="0"/>
              </a:spcBef>
              <a:spcAft>
                <a:spcPts val="200"/>
              </a:spcAft>
            </a:pPr>
            <a:r>
              <a:rPr lang="en-US" i="1" dirty="0"/>
              <a:t>As a &lt;type of user&gt;, I want &lt;some goal&gt; so that &lt;some reason</a:t>
            </a:r>
            <a:r>
              <a:rPr lang="en-US" i="1" dirty="0" smtClean="0"/>
              <a:t>&gt;.</a:t>
            </a:r>
            <a:endParaRPr lang="en-US" dirty="0" smtClean="0"/>
          </a:p>
          <a:p>
            <a:pPr>
              <a:lnSpc>
                <a:spcPct val="110000"/>
              </a:lnSpc>
              <a:spcBef>
                <a:spcPts val="0"/>
              </a:spcBef>
              <a:spcAft>
                <a:spcPts val="200"/>
              </a:spcAft>
            </a:pPr>
            <a:r>
              <a:rPr lang="en-US" dirty="0" smtClean="0"/>
              <a:t>Example </a:t>
            </a:r>
            <a:r>
              <a:rPr lang="en-US" dirty="0"/>
              <a:t>user stories (http://</a:t>
            </a:r>
            <a:r>
              <a:rPr lang="en-US" dirty="0" err="1" smtClean="0"/>
              <a:t>www.agilemodeling.com</a:t>
            </a:r>
            <a:r>
              <a:rPr lang="en-US" dirty="0" smtClean="0"/>
              <a:t>/artifacts/</a:t>
            </a:r>
            <a:r>
              <a:rPr lang="en-US" dirty="0" err="1" smtClean="0"/>
              <a:t>userStory.htm</a:t>
            </a:r>
            <a:r>
              <a:rPr lang="en-US" dirty="0" smtClean="0"/>
              <a:t>)</a:t>
            </a:r>
          </a:p>
          <a:p>
            <a:pPr lvl="1">
              <a:lnSpc>
                <a:spcPct val="110000"/>
              </a:lnSpc>
              <a:spcBef>
                <a:spcPts val="0"/>
              </a:spcBef>
              <a:spcAft>
                <a:spcPts val="200"/>
              </a:spcAft>
            </a:pPr>
            <a:r>
              <a:rPr lang="en-US" dirty="0" smtClean="0"/>
              <a:t>Students </a:t>
            </a:r>
            <a:r>
              <a:rPr lang="en-US" dirty="0"/>
              <a:t>can purchase monthly parking passes online</a:t>
            </a:r>
            <a:r>
              <a:rPr lang="en-US" dirty="0" smtClean="0"/>
              <a:t>.</a:t>
            </a:r>
          </a:p>
          <a:p>
            <a:pPr lvl="1">
              <a:lnSpc>
                <a:spcPct val="110000"/>
              </a:lnSpc>
              <a:spcBef>
                <a:spcPts val="0"/>
              </a:spcBef>
              <a:spcAft>
                <a:spcPts val="200"/>
              </a:spcAft>
            </a:pPr>
            <a:r>
              <a:rPr lang="en-US" dirty="0" smtClean="0"/>
              <a:t>Parking </a:t>
            </a:r>
            <a:r>
              <a:rPr lang="en-US" dirty="0"/>
              <a:t>passes can be paid via credit cards</a:t>
            </a:r>
            <a:r>
              <a:rPr lang="en-US" dirty="0" smtClean="0"/>
              <a:t>.</a:t>
            </a:r>
          </a:p>
          <a:p>
            <a:pPr lvl="1">
              <a:lnSpc>
                <a:spcPct val="110000"/>
              </a:lnSpc>
              <a:spcBef>
                <a:spcPts val="0"/>
              </a:spcBef>
              <a:spcAft>
                <a:spcPts val="200"/>
              </a:spcAft>
            </a:pPr>
            <a:r>
              <a:rPr lang="en-US" dirty="0" smtClean="0"/>
              <a:t>Parking </a:t>
            </a:r>
            <a:r>
              <a:rPr lang="en-US" dirty="0"/>
              <a:t>passes can be paid via PayPal</a:t>
            </a:r>
            <a:r>
              <a:rPr lang="en-US" dirty="0" smtClean="0"/>
              <a:t>.</a:t>
            </a:r>
          </a:p>
          <a:p>
            <a:pPr lvl="1">
              <a:lnSpc>
                <a:spcPct val="110000"/>
              </a:lnSpc>
              <a:spcBef>
                <a:spcPts val="0"/>
              </a:spcBef>
              <a:spcAft>
                <a:spcPts val="200"/>
              </a:spcAft>
            </a:pPr>
            <a:r>
              <a:rPr lang="en-US" dirty="0" smtClean="0"/>
              <a:t>Professors </a:t>
            </a:r>
            <a:r>
              <a:rPr lang="en-US" dirty="0"/>
              <a:t>can input student marks</a:t>
            </a:r>
            <a:r>
              <a:rPr lang="en-US" dirty="0" smtClean="0"/>
              <a:t>.</a:t>
            </a:r>
          </a:p>
          <a:p>
            <a:pPr lvl="1">
              <a:lnSpc>
                <a:spcPct val="110000"/>
              </a:lnSpc>
              <a:spcBef>
                <a:spcPts val="0"/>
              </a:spcBef>
              <a:spcAft>
                <a:spcPts val="200"/>
              </a:spcAft>
            </a:pPr>
            <a:r>
              <a:rPr lang="en-US" dirty="0" smtClean="0"/>
              <a:t>Students </a:t>
            </a:r>
            <a:r>
              <a:rPr lang="en-US" dirty="0"/>
              <a:t>can obtain their current seminar schedule</a:t>
            </a:r>
            <a:r>
              <a:rPr lang="en-US" dirty="0" smtClean="0"/>
              <a:t>.</a:t>
            </a:r>
          </a:p>
          <a:p>
            <a:pPr lvl="1">
              <a:lnSpc>
                <a:spcPct val="110000"/>
              </a:lnSpc>
              <a:spcBef>
                <a:spcPts val="0"/>
              </a:spcBef>
              <a:spcAft>
                <a:spcPts val="200"/>
              </a:spcAft>
            </a:pPr>
            <a:r>
              <a:rPr lang="en-US" dirty="0" smtClean="0"/>
              <a:t>Students </a:t>
            </a:r>
            <a:r>
              <a:rPr lang="en-US" dirty="0"/>
              <a:t>can order official transcripts</a:t>
            </a:r>
            <a:r>
              <a:rPr lang="en-US" dirty="0" smtClean="0"/>
              <a:t>.</a:t>
            </a:r>
          </a:p>
          <a:p>
            <a:pPr lvl="1">
              <a:lnSpc>
                <a:spcPct val="110000"/>
              </a:lnSpc>
              <a:spcBef>
                <a:spcPts val="0"/>
              </a:spcBef>
              <a:spcAft>
                <a:spcPts val="200"/>
              </a:spcAft>
            </a:pPr>
            <a:r>
              <a:rPr lang="en-US" dirty="0" smtClean="0"/>
              <a:t>Students </a:t>
            </a:r>
            <a:r>
              <a:rPr lang="en-US" dirty="0"/>
              <a:t>can only enroll in seminars for which they have prerequisites</a:t>
            </a:r>
            <a:r>
              <a:rPr lang="en-US" dirty="0" smtClean="0"/>
              <a:t>.</a:t>
            </a:r>
          </a:p>
          <a:p>
            <a:pPr lvl="1">
              <a:lnSpc>
                <a:spcPct val="110000"/>
              </a:lnSpc>
              <a:spcBef>
                <a:spcPts val="0"/>
              </a:spcBef>
              <a:spcAft>
                <a:spcPts val="200"/>
              </a:spcAft>
            </a:pPr>
            <a:r>
              <a:rPr lang="en-US" dirty="0" smtClean="0"/>
              <a:t>Transcripts </a:t>
            </a:r>
            <a:r>
              <a:rPr lang="en-US" dirty="0"/>
              <a:t>will be available online via a standard </a:t>
            </a:r>
            <a:r>
              <a:rPr lang="en-US" dirty="0" smtClean="0"/>
              <a:t>browser</a:t>
            </a:r>
            <a:endParaRPr lang="en-US" dirty="0"/>
          </a:p>
        </p:txBody>
      </p:sp>
    </p:spTree>
    <p:extLst>
      <p:ext uri="{BB962C8B-B14F-4D97-AF65-F5344CB8AC3E}">
        <p14:creationId xmlns:p14="http://schemas.microsoft.com/office/powerpoint/2010/main" val="622531428"/>
      </p:ext>
    </p:extLst>
  </p:cSld>
  <p:clrMapOvr>
    <a:masterClrMapping/>
  </p:clrMapOvr>
  <p:transition spd="med">
    <p:wipe dir="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Agile Development and User Stories</a:t>
            </a:r>
            <a:endParaRPr lang="en-US" dirty="0"/>
          </a:p>
        </p:txBody>
      </p:sp>
      <p:pic>
        <p:nvPicPr>
          <p:cNvPr id="3" name="Picture 2"/>
          <p:cNvPicPr>
            <a:picLocks noChangeAspect="1"/>
          </p:cNvPicPr>
          <p:nvPr/>
        </p:nvPicPr>
        <p:blipFill>
          <a:blip r:embed="rId2"/>
          <a:stretch>
            <a:fillRect/>
          </a:stretch>
        </p:blipFill>
        <p:spPr>
          <a:xfrm>
            <a:off x="293172" y="884480"/>
            <a:ext cx="8681318" cy="3210685"/>
          </a:xfrm>
          <a:prstGeom prst="rect">
            <a:avLst/>
          </a:prstGeom>
        </p:spPr>
      </p:pic>
    </p:spTree>
    <p:extLst>
      <p:ext uri="{BB962C8B-B14F-4D97-AF65-F5344CB8AC3E}">
        <p14:creationId xmlns:p14="http://schemas.microsoft.com/office/powerpoint/2010/main" val="345382212"/>
      </p:ext>
    </p:extLst>
  </p:cSld>
  <p:clrMapOvr>
    <a:masterClrMapping/>
  </p:clrMapOvr>
  <p:transition spd="med">
    <p:wipe dir="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5904" y="196172"/>
            <a:ext cx="8239126" cy="664797"/>
          </a:xfrm>
        </p:spPr>
        <p:txBody>
          <a:bodyPr/>
          <a:lstStyle/>
          <a:p>
            <a:r>
              <a:rPr lang="en-US" dirty="0" smtClean="0"/>
              <a:t>Documenting API Example</a:t>
            </a:r>
            <a:br>
              <a:rPr lang="en-US" dirty="0" smtClean="0"/>
            </a:br>
            <a:r>
              <a:rPr lang="en-US" sz="1600" dirty="0" smtClean="0"/>
              <a:t>(We will use Swagger and Swagger Editor)</a:t>
            </a:r>
            <a:endParaRPr lang="en-US" dirty="0"/>
          </a:p>
        </p:txBody>
      </p:sp>
      <p:graphicFrame>
        <p:nvGraphicFramePr>
          <p:cNvPr id="4" name="Tableau 4"/>
          <p:cNvGraphicFramePr>
            <a:graphicFrameLocks noGrp="1"/>
          </p:cNvGraphicFramePr>
          <p:nvPr>
            <p:extLst/>
          </p:nvPr>
        </p:nvGraphicFramePr>
        <p:xfrm>
          <a:off x="1324610" y="891668"/>
          <a:ext cx="5656890" cy="3759016"/>
        </p:xfrm>
        <a:graphic>
          <a:graphicData uri="http://schemas.openxmlformats.org/drawingml/2006/table">
            <a:tbl>
              <a:tblPr firstRow="1" firstCol="1" bandRow="1">
                <a:effectLst/>
              </a:tblPr>
              <a:tblGrid>
                <a:gridCol w="1004828"/>
                <a:gridCol w="4652062"/>
              </a:tblGrid>
              <a:tr h="346340">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spcBef>
                          <a:spcPts val="0"/>
                        </a:spcBef>
                        <a:spcAft>
                          <a:spcPts val="0"/>
                        </a:spcAft>
                      </a:pPr>
                      <a:r>
                        <a:rPr lang="fr-CA" sz="900" dirty="0" smtClean="0">
                          <a:effectLst/>
                          <a:latin typeface="Arial" panose="020B0604020202020204" pitchFamily="34" charset="0"/>
                          <a:cs typeface="Arial" panose="020B0604020202020204" pitchFamily="34" charset="0"/>
                        </a:rPr>
                        <a:t>URI</a:t>
                      </a:r>
                    </a:p>
                  </a:txBody>
                  <a:tcPr marL="54975" marR="54975" marT="0" marB="0"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5C8A8A"/>
                    </a:solidFill>
                  </a:tcPr>
                </a:tc>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spcBef>
                          <a:spcPts val="600"/>
                        </a:spcBef>
                        <a:spcAft>
                          <a:spcPts val="600"/>
                        </a:spcAft>
                      </a:pPr>
                      <a:r>
                        <a:rPr lang="fr-CA" sz="900" dirty="0">
                          <a:effectLst/>
                          <a:latin typeface="Arial" panose="020B0604020202020204" pitchFamily="34" charset="0"/>
                          <a:cs typeface="Arial" panose="020B0604020202020204" pitchFamily="34" charset="0"/>
                        </a:rPr>
                        <a:t>https</a:t>
                      </a:r>
                      <a:r>
                        <a:rPr lang="fr-CA" sz="900" dirty="0" smtClean="0">
                          <a:effectLst/>
                          <a:latin typeface="Arial" panose="020B0604020202020204" pitchFamily="34" charset="0"/>
                          <a:cs typeface="Arial" panose="020B0604020202020204" pitchFamily="34" charset="0"/>
                        </a:rPr>
                        <a:t>://mysite.com:3911/api/members/{</a:t>
                      </a:r>
                      <a:r>
                        <a:rPr lang="fr-CA" sz="900" dirty="0">
                          <a:effectLst/>
                          <a:latin typeface="Arial" panose="020B0604020202020204" pitchFamily="34" charset="0"/>
                          <a:cs typeface="Arial" panose="020B0604020202020204" pitchFamily="34" charset="0"/>
                        </a:rPr>
                        <a:t>id</a:t>
                      </a:r>
                      <a:r>
                        <a:rPr lang="fr-CA" sz="900" dirty="0" smtClean="0">
                          <a:effectLst/>
                          <a:latin typeface="Arial" panose="020B0604020202020204" pitchFamily="34" charset="0"/>
                          <a:cs typeface="Arial" panose="020B0604020202020204" pitchFamily="34" charset="0"/>
                        </a:rPr>
                        <a:t>}</a:t>
                      </a:r>
                      <a:endParaRPr lang="fr-CA" sz="900" dirty="0">
                        <a:effectLst/>
                        <a:latin typeface="Arial" panose="020B0604020202020204" pitchFamily="34" charset="0"/>
                        <a:ea typeface="Times New Roman"/>
                        <a:cs typeface="Arial" panose="020B0604020202020204" pitchFamily="34" charset="0"/>
                      </a:endParaRPr>
                    </a:p>
                  </a:txBody>
                  <a:tcPr marL="54975" marR="54975" marT="0" marB="0"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5C8A8A"/>
                    </a:solidFill>
                  </a:tcPr>
                </a:tc>
              </a:tr>
              <a:tr h="231804">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spcBef>
                          <a:spcPts val="0"/>
                        </a:spcBef>
                        <a:spcAft>
                          <a:spcPts val="0"/>
                        </a:spcAft>
                      </a:pPr>
                      <a:r>
                        <a:rPr lang="fr-CA" sz="900" dirty="0" smtClean="0">
                          <a:effectLst/>
                          <a:latin typeface="Arial" panose="020B0604020202020204" pitchFamily="34" charset="0"/>
                          <a:cs typeface="Arial" panose="020B0604020202020204" pitchFamily="34" charset="0"/>
                        </a:rPr>
                        <a:t>HTTP </a:t>
                      </a:r>
                      <a:r>
                        <a:rPr lang="fr-CA" sz="900" dirty="0" err="1" smtClean="0">
                          <a:effectLst/>
                          <a:latin typeface="Arial" panose="020B0604020202020204" pitchFamily="34" charset="0"/>
                          <a:cs typeface="Arial" panose="020B0604020202020204" pitchFamily="34" charset="0"/>
                        </a:rPr>
                        <a:t>verb</a:t>
                      </a:r>
                      <a:endParaRPr lang="fr-CA" sz="900" dirty="0">
                        <a:effectLst/>
                        <a:latin typeface="Arial" panose="020B0604020202020204" pitchFamily="34" charset="0"/>
                        <a:ea typeface="Times New Roman"/>
                        <a:cs typeface="Arial" panose="020B0604020202020204" pitchFamily="34" charset="0"/>
                      </a:endParaRPr>
                    </a:p>
                  </a:txBody>
                  <a:tcPr marL="54975" marR="54975" marT="0" marB="0"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5C8A8A"/>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spcBef>
                          <a:spcPts val="600"/>
                        </a:spcBef>
                        <a:spcAft>
                          <a:spcPts val="0"/>
                        </a:spcAft>
                      </a:pPr>
                      <a:r>
                        <a:rPr lang="en-US" sz="900" b="1" dirty="0" smtClean="0">
                          <a:effectLst/>
                          <a:latin typeface="Consolas" panose="020B0609020204030204" pitchFamily="49" charset="0"/>
                          <a:ea typeface="+mn-ea"/>
                          <a:cs typeface="Consolas" panose="020B0609020204030204" pitchFamily="49" charset="0"/>
                        </a:rPr>
                        <a:t>PUT</a:t>
                      </a:r>
                      <a:endParaRPr lang="fr-CA" sz="900" b="1" dirty="0">
                        <a:effectLst/>
                        <a:latin typeface="Consolas" panose="020B0609020204030204" pitchFamily="49" charset="0"/>
                        <a:ea typeface="Times New Roman"/>
                        <a:cs typeface="Consolas" panose="020B0609020204030204" pitchFamily="49" charset="0"/>
                      </a:endParaRPr>
                    </a:p>
                  </a:txBody>
                  <a:tcPr marL="54975" marR="54975" marT="0" marB="0"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669999">
                        <a:lumMod val="40000"/>
                        <a:lumOff val="60000"/>
                      </a:srgbClr>
                    </a:solidFill>
                  </a:tcPr>
                </a:tc>
              </a:tr>
              <a:tr h="230893">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spcBef>
                          <a:spcPts val="0"/>
                        </a:spcBef>
                        <a:spcAft>
                          <a:spcPts val="0"/>
                        </a:spcAft>
                      </a:pPr>
                      <a:r>
                        <a:rPr lang="fr-CA" sz="900" dirty="0" err="1" smtClean="0">
                          <a:effectLst/>
                          <a:latin typeface="Arial" panose="020B0604020202020204" pitchFamily="34" charset="0"/>
                          <a:cs typeface="Arial" panose="020B0604020202020204" pitchFamily="34" charset="0"/>
                        </a:rPr>
                        <a:t>Parameters</a:t>
                      </a:r>
                      <a:endParaRPr lang="fr-CA" sz="900" dirty="0">
                        <a:effectLst/>
                        <a:latin typeface="Arial" panose="020B0604020202020204" pitchFamily="34" charset="0"/>
                        <a:ea typeface="Times New Roman"/>
                        <a:cs typeface="Arial" panose="020B0604020202020204" pitchFamily="34" charset="0"/>
                      </a:endParaRPr>
                    </a:p>
                  </a:txBody>
                  <a:tcPr marL="54975" marR="54975"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5C8A8A"/>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spcBef>
                          <a:spcPts val="0"/>
                        </a:spcBef>
                        <a:spcAft>
                          <a:spcPts val="0"/>
                        </a:spcAft>
                      </a:pPr>
                      <a:r>
                        <a:rPr lang="fr-CA" sz="900" b="1" dirty="0">
                          <a:effectLst/>
                          <a:latin typeface="Consolas" panose="020B0609020204030204" pitchFamily="49" charset="0"/>
                          <a:cs typeface="Consolas" panose="020B0609020204030204" pitchFamily="49" charset="0"/>
                        </a:rPr>
                        <a:t>id</a:t>
                      </a:r>
                      <a:r>
                        <a:rPr lang="fr-CA" sz="900" dirty="0">
                          <a:effectLst/>
                          <a:latin typeface="Consolas" panose="020B0609020204030204" pitchFamily="49" charset="0"/>
                          <a:cs typeface="Consolas" panose="020B0609020204030204" pitchFamily="49" charset="0"/>
                        </a:rPr>
                        <a:t> : </a:t>
                      </a:r>
                      <a:r>
                        <a:rPr lang="fr-CA" sz="900" dirty="0" err="1" smtClean="0">
                          <a:effectLst/>
                          <a:latin typeface="Consolas" panose="020B0609020204030204" pitchFamily="49" charset="0"/>
                          <a:cs typeface="Consolas" panose="020B0609020204030204" pitchFamily="49" charset="0"/>
                        </a:rPr>
                        <a:t>Card</a:t>
                      </a:r>
                      <a:r>
                        <a:rPr lang="fr-CA" sz="900" dirty="0" smtClean="0">
                          <a:effectLst/>
                          <a:latin typeface="Consolas" panose="020B0609020204030204" pitchFamily="49" charset="0"/>
                          <a:cs typeface="Consolas" panose="020B0609020204030204" pitchFamily="49" charset="0"/>
                        </a:rPr>
                        <a:t> </a:t>
                      </a:r>
                      <a:r>
                        <a:rPr lang="fr-CA" sz="900" dirty="0" err="1" smtClean="0">
                          <a:effectLst/>
                          <a:latin typeface="Consolas" panose="020B0609020204030204" pitchFamily="49" charset="0"/>
                          <a:cs typeface="Consolas" panose="020B0609020204030204" pitchFamily="49" charset="0"/>
                        </a:rPr>
                        <a:t>number</a:t>
                      </a:r>
                      <a:r>
                        <a:rPr lang="fr-CA" sz="900" dirty="0" smtClean="0">
                          <a:effectLst/>
                          <a:latin typeface="Consolas" panose="020B0609020204030204" pitchFamily="49" charset="0"/>
                          <a:cs typeface="Consolas" panose="020B0609020204030204" pitchFamily="49" charset="0"/>
                        </a:rPr>
                        <a:t> of the </a:t>
                      </a:r>
                      <a:r>
                        <a:rPr lang="fr-CA" sz="900" dirty="0" err="1" smtClean="0">
                          <a:effectLst/>
                          <a:latin typeface="Consolas" panose="020B0609020204030204" pitchFamily="49" charset="0"/>
                          <a:cs typeface="Consolas" panose="020B0609020204030204" pitchFamily="49" charset="0"/>
                        </a:rPr>
                        <a:t>member</a:t>
                      </a:r>
                      <a:r>
                        <a:rPr lang="fr-CA" sz="900" dirty="0" smtClean="0">
                          <a:effectLst/>
                          <a:latin typeface="Consolas" panose="020B0609020204030204" pitchFamily="49" charset="0"/>
                          <a:cs typeface="Consolas" panose="020B0609020204030204" pitchFamily="49" charset="0"/>
                        </a:rPr>
                        <a:t>.</a:t>
                      </a:r>
                      <a:endParaRPr lang="fr-CA" sz="900" dirty="0">
                        <a:effectLst/>
                        <a:latin typeface="Consolas" panose="020B0609020204030204" pitchFamily="49" charset="0"/>
                        <a:cs typeface="Consolas" panose="020B0609020204030204" pitchFamily="49" charset="0"/>
                      </a:endParaRPr>
                    </a:p>
                  </a:txBody>
                  <a:tcPr marL="54975" marR="54975"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669999">
                        <a:lumMod val="20000"/>
                        <a:lumOff val="80000"/>
                      </a:srgbClr>
                    </a:solidFill>
                  </a:tcPr>
                </a:tc>
              </a:tr>
              <a:tr h="460876">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spcBef>
                          <a:spcPts val="0"/>
                        </a:spcBef>
                        <a:spcAft>
                          <a:spcPts val="0"/>
                        </a:spcAft>
                      </a:pPr>
                      <a:r>
                        <a:rPr lang="fr-CA" sz="900" dirty="0" smtClean="0">
                          <a:effectLst/>
                          <a:latin typeface="Arial" panose="020B0604020202020204" pitchFamily="34" charset="0"/>
                          <a:cs typeface="Arial" panose="020B0604020202020204" pitchFamily="34" charset="0"/>
                        </a:rPr>
                        <a:t>Body</a:t>
                      </a:r>
                      <a:endParaRPr lang="fr-CA" sz="900" dirty="0">
                        <a:effectLst/>
                        <a:latin typeface="Arial" panose="020B0604020202020204" pitchFamily="34" charset="0"/>
                        <a:ea typeface="Times New Roman"/>
                        <a:cs typeface="Arial" panose="020B0604020202020204" pitchFamily="34" charset="0"/>
                      </a:endParaRPr>
                    </a:p>
                  </a:txBody>
                  <a:tcPr marL="54975" marR="54975"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5C8A8A"/>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spcBef>
                          <a:spcPts val="0"/>
                        </a:spcBef>
                        <a:spcAft>
                          <a:spcPts val="0"/>
                        </a:spcAft>
                      </a:pPr>
                      <a:r>
                        <a:rPr lang="fr-CA" sz="900" b="1" dirty="0" err="1" smtClean="0">
                          <a:effectLst/>
                          <a:latin typeface="Consolas" panose="020B0609020204030204" pitchFamily="49" charset="0"/>
                          <a:cs typeface="Consolas" panose="020B0609020204030204" pitchFamily="49" charset="0"/>
                        </a:rPr>
                        <a:t>name</a:t>
                      </a:r>
                      <a:r>
                        <a:rPr lang="fr-CA" sz="900" dirty="0">
                          <a:effectLst/>
                          <a:latin typeface="Consolas" panose="020B0609020204030204" pitchFamily="49" charset="0"/>
                          <a:cs typeface="Consolas" panose="020B0609020204030204" pitchFamily="49" charset="0"/>
                        </a:rPr>
                        <a:t> : </a:t>
                      </a:r>
                      <a:r>
                        <a:rPr lang="fr-CA" sz="900" dirty="0" smtClean="0">
                          <a:effectLst/>
                          <a:latin typeface="Consolas" panose="020B0609020204030204" pitchFamily="49" charset="0"/>
                          <a:cs typeface="Consolas" panose="020B0609020204030204" pitchFamily="49" charset="0"/>
                        </a:rPr>
                        <a:t>Name of the </a:t>
                      </a:r>
                      <a:r>
                        <a:rPr lang="fr-CA" sz="900" dirty="0" err="1" smtClean="0">
                          <a:effectLst/>
                          <a:latin typeface="Consolas" panose="020B0609020204030204" pitchFamily="49" charset="0"/>
                          <a:cs typeface="Consolas" panose="020B0609020204030204" pitchFamily="49" charset="0"/>
                        </a:rPr>
                        <a:t>member</a:t>
                      </a:r>
                      <a:r>
                        <a:rPr lang="fr-CA" sz="900" dirty="0" smtClean="0">
                          <a:effectLst/>
                          <a:latin typeface="Consolas" panose="020B0609020204030204" pitchFamily="49" charset="0"/>
                          <a:cs typeface="Consolas" panose="020B0609020204030204" pitchFamily="49" charset="0"/>
                        </a:rPr>
                        <a:t>.</a:t>
                      </a:r>
                      <a:endParaRPr lang="fr-CA" sz="900" dirty="0">
                        <a:effectLst/>
                        <a:latin typeface="Consolas" panose="020B0609020204030204" pitchFamily="49" charset="0"/>
                        <a:cs typeface="Consolas" panose="020B0609020204030204" pitchFamily="49" charset="0"/>
                      </a:endParaRPr>
                    </a:p>
                    <a:p>
                      <a:pPr>
                        <a:spcBef>
                          <a:spcPts val="0"/>
                        </a:spcBef>
                        <a:spcAft>
                          <a:spcPts val="0"/>
                        </a:spcAft>
                      </a:pPr>
                      <a:r>
                        <a:rPr lang="fr-CA" sz="900" b="1" dirty="0">
                          <a:effectLst/>
                          <a:latin typeface="Consolas" panose="020B0609020204030204" pitchFamily="49" charset="0"/>
                          <a:cs typeface="Consolas" panose="020B0609020204030204" pitchFamily="49" charset="0"/>
                        </a:rPr>
                        <a:t>email</a:t>
                      </a:r>
                      <a:r>
                        <a:rPr lang="fr-CA" sz="900" dirty="0">
                          <a:effectLst/>
                          <a:latin typeface="Consolas" panose="020B0609020204030204" pitchFamily="49" charset="0"/>
                          <a:cs typeface="Consolas" panose="020B0609020204030204" pitchFamily="49" charset="0"/>
                        </a:rPr>
                        <a:t> : </a:t>
                      </a:r>
                      <a:r>
                        <a:rPr lang="fr-CA" sz="900" dirty="0" smtClean="0">
                          <a:effectLst/>
                          <a:latin typeface="Consolas" panose="020B0609020204030204" pitchFamily="49" charset="0"/>
                          <a:cs typeface="Consolas" panose="020B0609020204030204" pitchFamily="49" charset="0"/>
                        </a:rPr>
                        <a:t>Email </a:t>
                      </a:r>
                      <a:r>
                        <a:rPr lang="fr-CA" sz="900" dirty="0" err="1" smtClean="0">
                          <a:effectLst/>
                          <a:latin typeface="Consolas" panose="020B0609020204030204" pitchFamily="49" charset="0"/>
                          <a:cs typeface="Consolas" panose="020B0609020204030204" pitchFamily="49" charset="0"/>
                        </a:rPr>
                        <a:t>adress</a:t>
                      </a:r>
                      <a:r>
                        <a:rPr lang="fr-CA" sz="900" dirty="0" smtClean="0">
                          <a:effectLst/>
                          <a:latin typeface="Consolas" panose="020B0609020204030204" pitchFamily="49" charset="0"/>
                          <a:cs typeface="Consolas" panose="020B0609020204030204" pitchFamily="49" charset="0"/>
                        </a:rPr>
                        <a:t> of the </a:t>
                      </a:r>
                      <a:r>
                        <a:rPr lang="fr-CA" sz="900" dirty="0" err="1" smtClean="0">
                          <a:effectLst/>
                          <a:latin typeface="Consolas" panose="020B0609020204030204" pitchFamily="49" charset="0"/>
                          <a:cs typeface="Consolas" panose="020B0609020204030204" pitchFamily="49" charset="0"/>
                        </a:rPr>
                        <a:t>member</a:t>
                      </a:r>
                      <a:r>
                        <a:rPr lang="fr-CA" sz="900" dirty="0" smtClean="0">
                          <a:effectLst/>
                          <a:latin typeface="Consolas" panose="020B0609020204030204" pitchFamily="49" charset="0"/>
                          <a:cs typeface="Consolas" panose="020B0609020204030204" pitchFamily="49" charset="0"/>
                        </a:rPr>
                        <a:t>.</a:t>
                      </a:r>
                      <a:endParaRPr lang="fr-CA" sz="900" dirty="0">
                        <a:effectLst/>
                        <a:latin typeface="Consolas" panose="020B0609020204030204" pitchFamily="49" charset="0"/>
                        <a:cs typeface="Consolas" panose="020B0609020204030204" pitchFamily="49" charset="0"/>
                      </a:endParaRPr>
                    </a:p>
                    <a:p>
                      <a:pPr>
                        <a:spcBef>
                          <a:spcPts val="0"/>
                        </a:spcBef>
                        <a:spcAft>
                          <a:spcPts val="0"/>
                        </a:spcAft>
                      </a:pPr>
                      <a:r>
                        <a:rPr lang="fr-CA" sz="900" b="1" dirty="0" smtClean="0">
                          <a:effectLst/>
                          <a:latin typeface="Consolas" panose="020B0609020204030204" pitchFamily="49" charset="0"/>
                          <a:cs typeface="Consolas" panose="020B0609020204030204" pitchFamily="49" charset="0"/>
                        </a:rPr>
                        <a:t>langage</a:t>
                      </a:r>
                      <a:r>
                        <a:rPr lang="fr-CA" sz="900" dirty="0">
                          <a:effectLst/>
                          <a:latin typeface="Consolas" panose="020B0609020204030204" pitchFamily="49" charset="0"/>
                          <a:cs typeface="Consolas" panose="020B0609020204030204" pitchFamily="49" charset="0"/>
                        </a:rPr>
                        <a:t> : </a:t>
                      </a:r>
                      <a:r>
                        <a:rPr lang="fr-CA" sz="900" dirty="0" smtClean="0">
                          <a:effectLst/>
                          <a:latin typeface="Consolas" panose="020B0609020204030204" pitchFamily="49" charset="0"/>
                          <a:cs typeface="Consolas" panose="020B0609020204030204" pitchFamily="49" charset="0"/>
                        </a:rPr>
                        <a:t>Langage</a:t>
                      </a:r>
                      <a:r>
                        <a:rPr lang="fr-CA" sz="900" baseline="0" dirty="0" smtClean="0">
                          <a:effectLst/>
                          <a:latin typeface="Consolas" panose="020B0609020204030204" pitchFamily="49" charset="0"/>
                          <a:cs typeface="Consolas" panose="020B0609020204030204" pitchFamily="49" charset="0"/>
                        </a:rPr>
                        <a:t> </a:t>
                      </a:r>
                      <a:r>
                        <a:rPr lang="fr-CA" sz="900" baseline="0" dirty="0" err="1" smtClean="0">
                          <a:effectLst/>
                          <a:latin typeface="Consolas" panose="020B0609020204030204" pitchFamily="49" charset="0"/>
                          <a:cs typeface="Consolas" panose="020B0609020204030204" pitchFamily="49" charset="0"/>
                        </a:rPr>
                        <a:t>used</a:t>
                      </a:r>
                      <a:r>
                        <a:rPr lang="fr-CA" sz="900" baseline="0" dirty="0" smtClean="0">
                          <a:effectLst/>
                          <a:latin typeface="Consolas" panose="020B0609020204030204" pitchFamily="49" charset="0"/>
                          <a:cs typeface="Consolas" panose="020B0609020204030204" pitchFamily="49" charset="0"/>
                        </a:rPr>
                        <a:t> by </a:t>
                      </a:r>
                      <a:r>
                        <a:rPr lang="fr-CA" sz="900" baseline="0" dirty="0" err="1" smtClean="0">
                          <a:effectLst/>
                          <a:latin typeface="Consolas" panose="020B0609020204030204" pitchFamily="49" charset="0"/>
                          <a:cs typeface="Consolas" panose="020B0609020204030204" pitchFamily="49" charset="0"/>
                        </a:rPr>
                        <a:t>member</a:t>
                      </a:r>
                      <a:r>
                        <a:rPr lang="fr-CA" sz="900" baseline="0" dirty="0" smtClean="0">
                          <a:effectLst/>
                          <a:latin typeface="Consolas" panose="020B0609020204030204" pitchFamily="49" charset="0"/>
                          <a:cs typeface="Consolas" panose="020B0609020204030204" pitchFamily="49" charset="0"/>
                        </a:rPr>
                        <a:t> </a:t>
                      </a:r>
                      <a:r>
                        <a:rPr lang="fr-CA" sz="900" dirty="0" smtClean="0">
                          <a:effectLst/>
                          <a:latin typeface="Consolas" panose="020B0609020204030204" pitchFamily="49" charset="0"/>
                          <a:cs typeface="Consolas" panose="020B0609020204030204" pitchFamily="49" charset="0"/>
                        </a:rPr>
                        <a:t> </a:t>
                      </a:r>
                      <a:r>
                        <a:rPr lang="fr-CA" sz="900" dirty="0">
                          <a:effectLst/>
                          <a:latin typeface="Consolas" panose="020B0609020204030204" pitchFamily="49" charset="0"/>
                          <a:cs typeface="Consolas" panose="020B0609020204030204" pitchFamily="49" charset="0"/>
                        </a:rPr>
                        <a:t>(</a:t>
                      </a:r>
                      <a:r>
                        <a:rPr lang="fr-CA" sz="900" dirty="0" err="1">
                          <a:effectLst/>
                          <a:latin typeface="Consolas" panose="020B0609020204030204" pitchFamily="49" charset="0"/>
                          <a:cs typeface="Consolas" panose="020B0609020204030204" pitchFamily="49" charset="0"/>
                        </a:rPr>
                        <a:t>Fr_CA</a:t>
                      </a:r>
                      <a:r>
                        <a:rPr lang="fr-CA" sz="900" dirty="0">
                          <a:effectLst/>
                          <a:latin typeface="Consolas" panose="020B0609020204030204" pitchFamily="49" charset="0"/>
                          <a:cs typeface="Consolas" panose="020B0609020204030204" pitchFamily="49" charset="0"/>
                        </a:rPr>
                        <a:t> ou </a:t>
                      </a:r>
                      <a:r>
                        <a:rPr lang="fr-CA" sz="900" dirty="0" err="1">
                          <a:effectLst/>
                          <a:latin typeface="Consolas" panose="020B0609020204030204" pitchFamily="49" charset="0"/>
                          <a:cs typeface="Consolas" panose="020B0609020204030204" pitchFamily="49" charset="0"/>
                        </a:rPr>
                        <a:t>En_US</a:t>
                      </a:r>
                      <a:r>
                        <a:rPr lang="fr-CA" sz="900" dirty="0">
                          <a:effectLst/>
                          <a:latin typeface="Consolas" panose="020B0609020204030204" pitchFamily="49" charset="0"/>
                          <a:cs typeface="Consolas" panose="020B0609020204030204" pitchFamily="49" charset="0"/>
                        </a:rPr>
                        <a:t>)</a:t>
                      </a:r>
                    </a:p>
                  </a:txBody>
                  <a:tcPr marL="54975" marR="54975"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669999">
                        <a:lumMod val="40000"/>
                        <a:lumOff val="60000"/>
                      </a:srgbClr>
                    </a:solidFill>
                  </a:tcPr>
                </a:tc>
              </a:tr>
              <a:tr h="750404">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spcBef>
                          <a:spcPts val="0"/>
                        </a:spcBef>
                        <a:spcAft>
                          <a:spcPts val="0"/>
                        </a:spcAft>
                      </a:pPr>
                      <a:r>
                        <a:rPr lang="fr-CA" sz="900" dirty="0" err="1" smtClean="0">
                          <a:effectLst/>
                          <a:latin typeface="Arial" panose="020B0604020202020204" pitchFamily="34" charset="0"/>
                          <a:cs typeface="Arial" panose="020B0604020202020204" pitchFamily="34" charset="0"/>
                        </a:rPr>
                        <a:t>Sample</a:t>
                      </a:r>
                      <a:r>
                        <a:rPr lang="fr-CA" sz="900" dirty="0" smtClean="0">
                          <a:effectLst/>
                          <a:latin typeface="Arial" panose="020B0604020202020204" pitchFamily="34" charset="0"/>
                          <a:cs typeface="Arial" panose="020B0604020202020204" pitchFamily="34" charset="0"/>
                        </a:rPr>
                        <a:t> body</a:t>
                      </a:r>
                      <a:endParaRPr lang="fr-CA" sz="900" dirty="0">
                        <a:effectLst/>
                        <a:latin typeface="Arial" panose="020B0604020202020204" pitchFamily="34" charset="0"/>
                        <a:ea typeface="Times New Roman"/>
                        <a:cs typeface="Arial" panose="020B0604020202020204" pitchFamily="34" charset="0"/>
                      </a:endParaRPr>
                    </a:p>
                  </a:txBody>
                  <a:tcPr marL="54975" marR="54975"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5C8A8A"/>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spcBef>
                          <a:spcPts val="0"/>
                        </a:spcBef>
                        <a:spcAft>
                          <a:spcPts val="0"/>
                        </a:spcAft>
                      </a:pPr>
                      <a:r>
                        <a:rPr lang="en-US" sz="900" dirty="0">
                          <a:effectLst/>
                          <a:latin typeface="Consolas" panose="020B0609020204030204" pitchFamily="49" charset="0"/>
                          <a:cs typeface="Consolas" panose="020B0609020204030204" pitchFamily="49" charset="0"/>
                        </a:rPr>
                        <a:t>{</a:t>
                      </a:r>
                      <a:endParaRPr lang="fr-CA" sz="900" dirty="0">
                        <a:effectLst/>
                        <a:latin typeface="Consolas" panose="020B0609020204030204" pitchFamily="49" charset="0"/>
                        <a:cs typeface="Consolas" panose="020B0609020204030204" pitchFamily="49" charset="0"/>
                      </a:endParaRPr>
                    </a:p>
                    <a:p>
                      <a:pPr>
                        <a:spcBef>
                          <a:spcPts val="0"/>
                        </a:spcBef>
                        <a:spcAft>
                          <a:spcPts val="0"/>
                        </a:spcAft>
                      </a:pPr>
                      <a:r>
                        <a:rPr lang="en-US" sz="900" dirty="0">
                          <a:effectLst/>
                          <a:latin typeface="Consolas" panose="020B0609020204030204" pitchFamily="49" charset="0"/>
                          <a:cs typeface="Consolas" panose="020B0609020204030204" pitchFamily="49" charset="0"/>
                        </a:rPr>
                        <a:t>"</a:t>
                      </a:r>
                      <a:r>
                        <a:rPr lang="en-US" sz="900" dirty="0" err="1">
                          <a:effectLst/>
                          <a:latin typeface="Consolas" panose="020B0609020204030204" pitchFamily="49" charset="0"/>
                          <a:cs typeface="Consolas" panose="020B0609020204030204" pitchFamily="49" charset="0"/>
                        </a:rPr>
                        <a:t>name":"Mario</a:t>
                      </a:r>
                      <a:r>
                        <a:rPr lang="en-US" sz="900" dirty="0">
                          <a:effectLst/>
                          <a:latin typeface="Consolas" panose="020B0609020204030204" pitchFamily="49" charset="0"/>
                          <a:cs typeface="Consolas" panose="020B0609020204030204" pitchFamily="49" charset="0"/>
                        </a:rPr>
                        <a:t> Cardinal",</a:t>
                      </a:r>
                      <a:endParaRPr lang="fr-CA" sz="900" dirty="0">
                        <a:effectLst/>
                        <a:latin typeface="Consolas" panose="020B0609020204030204" pitchFamily="49" charset="0"/>
                        <a:cs typeface="Consolas" panose="020B0609020204030204" pitchFamily="49" charset="0"/>
                      </a:endParaRPr>
                    </a:p>
                    <a:p>
                      <a:pPr>
                        <a:spcBef>
                          <a:spcPts val="0"/>
                        </a:spcBef>
                        <a:spcAft>
                          <a:spcPts val="0"/>
                        </a:spcAft>
                      </a:pPr>
                      <a:r>
                        <a:rPr lang="en-US" sz="900" dirty="0">
                          <a:effectLst/>
                          <a:latin typeface="Consolas" panose="020B0609020204030204" pitchFamily="49" charset="0"/>
                          <a:cs typeface="Consolas" panose="020B0609020204030204" pitchFamily="49" charset="0"/>
                        </a:rPr>
                        <a:t>"</a:t>
                      </a:r>
                      <a:r>
                        <a:rPr lang="en-US" sz="900" dirty="0" err="1">
                          <a:effectLst/>
                          <a:latin typeface="Consolas" panose="020B0609020204030204" pitchFamily="49" charset="0"/>
                          <a:cs typeface="Consolas" panose="020B0609020204030204" pitchFamily="49" charset="0"/>
                        </a:rPr>
                        <a:t>email</a:t>
                      </a:r>
                      <a:r>
                        <a:rPr lang="en-US" sz="900" dirty="0" err="1" smtClean="0">
                          <a:effectLst/>
                          <a:latin typeface="Consolas" panose="020B0609020204030204" pitchFamily="49" charset="0"/>
                          <a:cs typeface="Consolas" panose="020B0609020204030204" pitchFamily="49" charset="0"/>
                        </a:rPr>
                        <a:t>":“mcardinal@mariocardinal.com</a:t>
                      </a:r>
                      <a:r>
                        <a:rPr lang="en-US" sz="900" dirty="0">
                          <a:effectLst/>
                          <a:latin typeface="Consolas" panose="020B0609020204030204" pitchFamily="49" charset="0"/>
                          <a:cs typeface="Consolas" panose="020B0609020204030204" pitchFamily="49" charset="0"/>
                        </a:rPr>
                        <a:t>",</a:t>
                      </a:r>
                      <a:endParaRPr lang="fr-CA" sz="900" dirty="0">
                        <a:effectLst/>
                        <a:latin typeface="Consolas" panose="020B0609020204030204" pitchFamily="49" charset="0"/>
                        <a:cs typeface="Consolas" panose="020B0609020204030204" pitchFamily="49" charset="0"/>
                      </a:endParaRPr>
                    </a:p>
                    <a:p>
                      <a:pPr>
                        <a:spcBef>
                          <a:spcPts val="0"/>
                        </a:spcBef>
                        <a:spcAft>
                          <a:spcPts val="0"/>
                        </a:spcAft>
                      </a:pPr>
                      <a:r>
                        <a:rPr lang="fr-CA" sz="900" dirty="0">
                          <a:effectLst/>
                          <a:latin typeface="Consolas" panose="020B0609020204030204" pitchFamily="49" charset="0"/>
                          <a:cs typeface="Consolas" panose="020B0609020204030204" pitchFamily="49" charset="0"/>
                        </a:rPr>
                        <a:t>"</a:t>
                      </a:r>
                      <a:r>
                        <a:rPr lang="fr-CA" sz="900" dirty="0" err="1">
                          <a:effectLst/>
                          <a:latin typeface="Consolas" panose="020B0609020204030204" pitchFamily="49" charset="0"/>
                          <a:cs typeface="Consolas" panose="020B0609020204030204" pitchFamily="49" charset="0"/>
                        </a:rPr>
                        <a:t>language</a:t>
                      </a:r>
                      <a:r>
                        <a:rPr lang="fr-CA" sz="900" dirty="0">
                          <a:effectLst/>
                          <a:latin typeface="Consolas" panose="020B0609020204030204" pitchFamily="49" charset="0"/>
                          <a:cs typeface="Consolas" panose="020B0609020204030204" pitchFamily="49" charset="0"/>
                        </a:rPr>
                        <a:t>":"</a:t>
                      </a:r>
                      <a:r>
                        <a:rPr lang="fr-CA" sz="900" dirty="0" err="1">
                          <a:effectLst/>
                          <a:latin typeface="Consolas" panose="020B0609020204030204" pitchFamily="49" charset="0"/>
                          <a:cs typeface="Consolas" panose="020B0609020204030204" pitchFamily="49" charset="0"/>
                        </a:rPr>
                        <a:t>fr_CA</a:t>
                      </a:r>
                      <a:r>
                        <a:rPr lang="fr-CA" sz="900" dirty="0">
                          <a:effectLst/>
                          <a:latin typeface="Consolas" panose="020B0609020204030204" pitchFamily="49" charset="0"/>
                          <a:cs typeface="Consolas" panose="020B0609020204030204" pitchFamily="49" charset="0"/>
                        </a:rPr>
                        <a:t>"</a:t>
                      </a:r>
                    </a:p>
                    <a:p>
                      <a:pPr>
                        <a:spcBef>
                          <a:spcPts val="0"/>
                        </a:spcBef>
                        <a:spcAft>
                          <a:spcPts val="0"/>
                        </a:spcAft>
                      </a:pPr>
                      <a:r>
                        <a:rPr lang="fr-CA" sz="900" dirty="0">
                          <a:effectLst/>
                          <a:latin typeface="Consolas" panose="020B0609020204030204" pitchFamily="49" charset="0"/>
                          <a:cs typeface="Consolas" panose="020B0609020204030204" pitchFamily="49" charset="0"/>
                        </a:rPr>
                        <a:t>}</a:t>
                      </a:r>
                    </a:p>
                  </a:txBody>
                  <a:tcPr marL="54975" marR="54975"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669999">
                        <a:lumMod val="20000"/>
                        <a:lumOff val="80000"/>
                      </a:srgbClr>
                    </a:solidFill>
                  </a:tcPr>
                </a:tc>
              </a:tr>
              <a:tr h="367099">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spcBef>
                          <a:spcPts val="0"/>
                        </a:spcBef>
                        <a:spcAft>
                          <a:spcPts val="0"/>
                        </a:spcAft>
                      </a:pPr>
                      <a:r>
                        <a:rPr lang="fr-CA" sz="900" dirty="0" err="1" smtClean="0">
                          <a:effectLst/>
                          <a:latin typeface="Arial" panose="020B0604020202020204" pitchFamily="34" charset="0"/>
                          <a:cs typeface="Arial" panose="020B0604020202020204" pitchFamily="34" charset="0"/>
                        </a:rPr>
                        <a:t>Success</a:t>
                      </a:r>
                      <a:r>
                        <a:rPr lang="fr-CA" sz="900" dirty="0" smtClean="0">
                          <a:effectLst/>
                          <a:latin typeface="Arial" panose="020B0604020202020204" pitchFamily="34" charset="0"/>
                          <a:cs typeface="Arial" panose="020B0604020202020204" pitchFamily="34" charset="0"/>
                        </a:rPr>
                        <a:t> </a:t>
                      </a:r>
                      <a:r>
                        <a:rPr lang="fr-CA" sz="900" dirty="0" err="1" smtClean="0">
                          <a:effectLst/>
                          <a:latin typeface="Arial" panose="020B0604020202020204" pitchFamily="34" charset="0"/>
                          <a:cs typeface="Arial" panose="020B0604020202020204" pitchFamily="34" charset="0"/>
                        </a:rPr>
                        <a:t>Response</a:t>
                      </a:r>
                      <a:endParaRPr lang="fr-CA" sz="900" dirty="0">
                        <a:effectLst/>
                        <a:latin typeface="Arial" panose="020B0604020202020204" pitchFamily="34" charset="0"/>
                        <a:ea typeface="Times New Roman"/>
                        <a:cs typeface="Arial" panose="020B0604020202020204" pitchFamily="34" charset="0"/>
                      </a:endParaRPr>
                    </a:p>
                  </a:txBody>
                  <a:tcPr marL="54975" marR="54975"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5C8A8A"/>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fr-CA" sz="900" dirty="0" err="1" smtClean="0">
                          <a:effectLst/>
                          <a:latin typeface="Consolas" panose="020B0609020204030204" pitchFamily="49" charset="0"/>
                          <a:cs typeface="Consolas" panose="020B0609020204030204" pitchFamily="49" charset="0"/>
                        </a:rPr>
                        <a:t>Status</a:t>
                      </a:r>
                      <a:r>
                        <a:rPr lang="fr-CA" sz="900" dirty="0" smtClean="0">
                          <a:effectLst/>
                          <a:latin typeface="Consolas" panose="020B0609020204030204" pitchFamily="49" charset="0"/>
                          <a:cs typeface="Consolas" panose="020B0609020204030204" pitchFamily="49" charset="0"/>
                        </a:rPr>
                        <a:t> Code: 204 No Content</a:t>
                      </a:r>
                      <a:endParaRPr lang="fr-CA" sz="900" dirty="0">
                        <a:effectLst/>
                        <a:latin typeface="Consolas" panose="020B0609020204030204" pitchFamily="49" charset="0"/>
                        <a:ea typeface="Times New Roman"/>
                        <a:cs typeface="Consolas" panose="020B0609020204030204" pitchFamily="49" charset="0"/>
                      </a:endParaRPr>
                    </a:p>
                  </a:txBody>
                  <a:tcPr marL="54975" marR="54975"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669999">
                        <a:lumMod val="40000"/>
                        <a:lumOff val="60000"/>
                      </a:srgbClr>
                    </a:solidFill>
                  </a:tcPr>
                </a:tc>
              </a:tr>
              <a:tr h="940690">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spcBef>
                          <a:spcPts val="0"/>
                        </a:spcBef>
                        <a:spcAft>
                          <a:spcPts val="0"/>
                        </a:spcAft>
                      </a:pPr>
                      <a:r>
                        <a:rPr lang="fr-CA" sz="900" dirty="0" err="1" smtClean="0">
                          <a:effectLst/>
                          <a:latin typeface="Arial" panose="020B0604020202020204" pitchFamily="34" charset="0"/>
                          <a:cs typeface="Arial" panose="020B0604020202020204" pitchFamily="34" charset="0"/>
                        </a:rPr>
                        <a:t>Error</a:t>
                      </a:r>
                      <a:r>
                        <a:rPr lang="fr-CA" sz="900" dirty="0" smtClean="0">
                          <a:effectLst/>
                          <a:latin typeface="Arial" panose="020B0604020202020204" pitchFamily="34" charset="0"/>
                          <a:cs typeface="Arial" panose="020B0604020202020204" pitchFamily="34" charset="0"/>
                        </a:rPr>
                        <a:t> </a:t>
                      </a:r>
                      <a:r>
                        <a:rPr lang="fr-CA" sz="900" dirty="0" err="1" smtClean="0">
                          <a:effectLst/>
                          <a:latin typeface="Arial" panose="020B0604020202020204" pitchFamily="34" charset="0"/>
                          <a:cs typeface="Arial" panose="020B0604020202020204" pitchFamily="34" charset="0"/>
                        </a:rPr>
                        <a:t>Response</a:t>
                      </a:r>
                      <a:endParaRPr lang="fr-CA" sz="900" dirty="0">
                        <a:effectLst/>
                        <a:latin typeface="Arial" panose="020B0604020202020204" pitchFamily="34" charset="0"/>
                        <a:ea typeface="Times New Roman"/>
                        <a:cs typeface="Arial" panose="020B0604020202020204" pitchFamily="34" charset="0"/>
                      </a:endParaRPr>
                    </a:p>
                  </a:txBody>
                  <a:tcPr marL="54975" marR="54975"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5C8A8A"/>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fr-CA" sz="900" b="1" dirty="0" err="1" smtClean="0">
                          <a:effectLst/>
                          <a:latin typeface="Consolas" panose="020B0609020204030204" pitchFamily="49" charset="0"/>
                          <a:cs typeface="Consolas" panose="020B0609020204030204" pitchFamily="49" charset="0"/>
                        </a:rPr>
                        <a:t>Status</a:t>
                      </a:r>
                      <a:r>
                        <a:rPr lang="fr-CA" sz="900" dirty="0" smtClean="0">
                          <a:effectLst/>
                          <a:latin typeface="Consolas" panose="020B0609020204030204" pitchFamily="49" charset="0"/>
                          <a:cs typeface="Consolas" panose="020B0609020204030204" pitchFamily="49" charset="0"/>
                        </a:rPr>
                        <a:t> </a:t>
                      </a:r>
                      <a:r>
                        <a:rPr lang="fr-CA" sz="900" b="1" dirty="0" smtClean="0">
                          <a:effectLst/>
                          <a:latin typeface="Consolas" panose="020B0609020204030204" pitchFamily="49" charset="0"/>
                          <a:cs typeface="Consolas" panose="020B0609020204030204" pitchFamily="49" charset="0"/>
                        </a:rPr>
                        <a:t>Code</a:t>
                      </a:r>
                      <a:r>
                        <a:rPr lang="fr-CA" sz="900" dirty="0" smtClean="0">
                          <a:effectLst/>
                          <a:latin typeface="Consolas" panose="020B0609020204030204" pitchFamily="49" charset="0"/>
                          <a:cs typeface="Consolas" panose="020B0609020204030204" pitchFamily="49" charset="0"/>
                        </a:rPr>
                        <a:t>: 400</a:t>
                      </a:r>
                      <a:r>
                        <a:rPr lang="fr-CA" sz="900" baseline="0" dirty="0" smtClean="0">
                          <a:effectLst/>
                          <a:latin typeface="Consolas" panose="020B0609020204030204" pitchFamily="49" charset="0"/>
                          <a:cs typeface="Consolas" panose="020B0609020204030204" pitchFamily="49" charset="0"/>
                        </a:rPr>
                        <a:t> </a:t>
                      </a:r>
                      <a:r>
                        <a:rPr lang="fr-CA" sz="900" dirty="0" smtClean="0">
                          <a:effectLst/>
                          <a:latin typeface="Consolas" panose="020B0609020204030204" pitchFamily="49" charset="0"/>
                          <a:cs typeface="Consolas" panose="020B0609020204030204" pitchFamily="49" charset="0"/>
                        </a:rPr>
                        <a:t>Bad </a:t>
                      </a:r>
                      <a:r>
                        <a:rPr lang="fr-CA" sz="900" dirty="0" err="1" smtClean="0">
                          <a:effectLst/>
                          <a:latin typeface="Consolas" panose="020B0609020204030204" pitchFamily="49" charset="0"/>
                          <a:cs typeface="Consolas" panose="020B0609020204030204" pitchFamily="49" charset="0"/>
                        </a:rPr>
                        <a:t>Request</a:t>
                      </a:r>
                      <a:r>
                        <a:rPr lang="fr-CA" sz="900" dirty="0" smtClean="0">
                          <a:effectLst/>
                          <a:latin typeface="Consolas" panose="020B0609020204030204" pitchFamily="49" charset="0"/>
                          <a:cs typeface="Consolas" panose="020B0609020204030204" pitchFamily="49" charset="0"/>
                        </a:rPr>
                        <a:t>, </a:t>
                      </a:r>
                      <a:r>
                        <a:rPr lang="en-US" sz="900" b="1" dirty="0" smtClean="0">
                          <a:effectLst/>
                          <a:latin typeface="Consolas" panose="020B0609020204030204" pitchFamily="49" charset="0"/>
                          <a:ea typeface="Times New Roman"/>
                          <a:cs typeface="Consolas" panose="020B0609020204030204" pitchFamily="49" charset="0"/>
                        </a:rPr>
                        <a:t>Body</a:t>
                      </a:r>
                      <a:r>
                        <a:rPr lang="en-US" sz="900" dirty="0" smtClean="0">
                          <a:effectLst/>
                          <a:latin typeface="Consolas" panose="020B0609020204030204" pitchFamily="49" charset="0"/>
                          <a:ea typeface="Times New Roman"/>
                          <a:cs typeface="Consolas" panose="020B0609020204030204" pitchFamily="49" charset="0"/>
                        </a:rPr>
                        <a:t>: {</a:t>
                      </a:r>
                      <a:r>
                        <a:rPr lang="fr-CA" sz="900" dirty="0" smtClean="0">
                          <a:effectLst/>
                          <a:latin typeface="Consolas" panose="020B0609020204030204" pitchFamily="49" charset="0"/>
                          <a:ea typeface="Times New Roman"/>
                          <a:cs typeface="Consolas" panose="020B0609020204030204" pitchFamily="49" charset="0"/>
                        </a:rPr>
                        <a:t>"</a:t>
                      </a:r>
                      <a:r>
                        <a:rPr lang="fr-CA" sz="900" dirty="0" err="1" smtClean="0">
                          <a:effectLst/>
                          <a:latin typeface="Consolas" panose="020B0609020204030204" pitchFamily="49" charset="0"/>
                          <a:ea typeface="Times New Roman"/>
                          <a:cs typeface="Consolas" panose="020B0609020204030204" pitchFamily="49" charset="0"/>
                        </a:rPr>
                        <a:t>Error</a:t>
                      </a:r>
                      <a:r>
                        <a:rPr lang="fr-CA" sz="900" dirty="0" smtClean="0">
                          <a:effectLst/>
                          <a:latin typeface="Consolas" panose="020B0609020204030204" pitchFamily="49" charset="0"/>
                          <a:ea typeface="Times New Roman"/>
                          <a:cs typeface="Consolas" panose="020B0609020204030204" pitchFamily="49" charset="0"/>
                        </a:rPr>
                        <a:t> Code":"..."}</a:t>
                      </a:r>
                      <a:endParaRPr lang="fr-CA" sz="900" dirty="0" smtClean="0">
                        <a:effectLst/>
                        <a:latin typeface="Consolas" panose="020B0609020204030204" pitchFamily="49" charset="0"/>
                        <a:cs typeface="Consolas" panose="020B0609020204030204" pitchFamily="49" charset="0"/>
                      </a:endParaRPr>
                    </a:p>
                    <a:p>
                      <a:pPr>
                        <a:spcBef>
                          <a:spcPts val="0"/>
                        </a:spcBef>
                        <a:spcAft>
                          <a:spcPts val="0"/>
                        </a:spcAft>
                      </a:pPr>
                      <a:r>
                        <a:rPr lang="en-US" sz="900" b="1" dirty="0" smtClean="0">
                          <a:effectLst/>
                          <a:latin typeface="Consolas" panose="020B0609020204030204" pitchFamily="49" charset="0"/>
                          <a:ea typeface="Times New Roman"/>
                          <a:cs typeface="Consolas" panose="020B0609020204030204" pitchFamily="49" charset="0"/>
                        </a:rPr>
                        <a:t>Status</a:t>
                      </a:r>
                      <a:r>
                        <a:rPr lang="en-US" sz="900" dirty="0" smtClean="0">
                          <a:effectLst/>
                          <a:latin typeface="Consolas" panose="020B0609020204030204" pitchFamily="49" charset="0"/>
                          <a:ea typeface="Times New Roman"/>
                          <a:cs typeface="Consolas" panose="020B0609020204030204" pitchFamily="49" charset="0"/>
                        </a:rPr>
                        <a:t> </a:t>
                      </a:r>
                      <a:r>
                        <a:rPr lang="en-US" sz="900" b="1" dirty="0" smtClean="0">
                          <a:effectLst/>
                          <a:latin typeface="Consolas" panose="020B0609020204030204" pitchFamily="49" charset="0"/>
                          <a:ea typeface="Times New Roman"/>
                          <a:cs typeface="Consolas" panose="020B0609020204030204" pitchFamily="49" charset="0"/>
                        </a:rPr>
                        <a:t>Code</a:t>
                      </a:r>
                      <a:r>
                        <a:rPr lang="en-US" sz="900" dirty="0" smtClean="0">
                          <a:effectLst/>
                          <a:latin typeface="Consolas" panose="020B0609020204030204" pitchFamily="49" charset="0"/>
                          <a:ea typeface="Times New Roman"/>
                          <a:cs typeface="Consolas" panose="020B0609020204030204" pitchFamily="49" charset="0"/>
                        </a:rPr>
                        <a:t>: 401 Unauthenticated, </a:t>
                      </a:r>
                      <a:r>
                        <a:rPr lang="en-US" sz="900" baseline="0" dirty="0" smtClean="0">
                          <a:effectLst/>
                          <a:latin typeface="Consolas" panose="020B0609020204030204" pitchFamily="49" charset="0"/>
                          <a:ea typeface="Times New Roman"/>
                          <a:cs typeface="Consolas" panose="020B0609020204030204" pitchFamily="49" charset="0"/>
                        </a:rPr>
                        <a:t>see </a:t>
                      </a:r>
                      <a:r>
                        <a:rPr lang="en-US" sz="900" b="1" dirty="0" smtClean="0">
                          <a:effectLst/>
                          <a:latin typeface="Consolas" panose="020B0609020204030204" pitchFamily="49" charset="0"/>
                          <a:ea typeface="Times New Roman"/>
                          <a:cs typeface="Consolas" panose="020B0609020204030204" pitchFamily="49" charset="0"/>
                        </a:rPr>
                        <a:t>WWW-Authenticate</a:t>
                      </a:r>
                      <a:r>
                        <a:rPr lang="en-US" sz="900" dirty="0" smtClean="0">
                          <a:effectLst/>
                          <a:latin typeface="Consolas" panose="020B0609020204030204" pitchFamily="49" charset="0"/>
                          <a:ea typeface="Times New Roman"/>
                          <a:cs typeface="Consolas" panose="020B0609020204030204" pitchFamily="49" charset="0"/>
                        </a:rPr>
                        <a:t> value in header</a:t>
                      </a:r>
                    </a:p>
                    <a:p>
                      <a:pPr>
                        <a:spcBef>
                          <a:spcPts val="0"/>
                        </a:spcBef>
                        <a:spcAft>
                          <a:spcPts val="0"/>
                        </a:spcAft>
                      </a:pPr>
                      <a:r>
                        <a:rPr lang="en-US" sz="900" b="1" dirty="0" smtClean="0">
                          <a:effectLst/>
                          <a:latin typeface="Consolas" panose="020B0609020204030204" pitchFamily="49" charset="0"/>
                          <a:ea typeface="Times New Roman"/>
                          <a:cs typeface="Consolas" panose="020B0609020204030204" pitchFamily="49" charset="0"/>
                        </a:rPr>
                        <a:t>Status</a:t>
                      </a:r>
                      <a:r>
                        <a:rPr lang="en-US" sz="900" dirty="0" smtClean="0">
                          <a:effectLst/>
                          <a:latin typeface="Consolas" panose="020B0609020204030204" pitchFamily="49" charset="0"/>
                          <a:ea typeface="Times New Roman"/>
                          <a:cs typeface="Consolas" panose="020B0609020204030204" pitchFamily="49" charset="0"/>
                        </a:rPr>
                        <a:t> </a:t>
                      </a:r>
                      <a:r>
                        <a:rPr lang="en-US" sz="900" b="1" dirty="0" smtClean="0">
                          <a:effectLst/>
                          <a:latin typeface="Consolas" panose="020B0609020204030204" pitchFamily="49" charset="0"/>
                          <a:ea typeface="Times New Roman"/>
                          <a:cs typeface="Consolas" panose="020B0609020204030204" pitchFamily="49" charset="0"/>
                        </a:rPr>
                        <a:t>Code</a:t>
                      </a:r>
                      <a:r>
                        <a:rPr lang="en-US" sz="900" dirty="0" smtClean="0">
                          <a:effectLst/>
                          <a:latin typeface="Consolas" panose="020B0609020204030204" pitchFamily="49" charset="0"/>
                          <a:ea typeface="Times New Roman"/>
                          <a:cs typeface="Consolas" panose="020B0609020204030204" pitchFamily="49" charset="0"/>
                        </a:rPr>
                        <a:t>:</a:t>
                      </a:r>
                      <a:r>
                        <a:rPr lang="en-US" sz="900" baseline="0" dirty="0" smtClean="0">
                          <a:effectLst/>
                          <a:latin typeface="Consolas" panose="020B0609020204030204" pitchFamily="49" charset="0"/>
                          <a:ea typeface="Times New Roman"/>
                          <a:cs typeface="Consolas" panose="020B0609020204030204" pitchFamily="49" charset="0"/>
                        </a:rPr>
                        <a:t> 403 Forbidden </a:t>
                      </a:r>
                    </a:p>
                    <a:p>
                      <a:pPr>
                        <a:spcBef>
                          <a:spcPts val="0"/>
                        </a:spcBef>
                        <a:spcAft>
                          <a:spcPts val="0"/>
                        </a:spcAft>
                      </a:pPr>
                      <a:r>
                        <a:rPr lang="en-US" sz="900" b="1" dirty="0" smtClean="0">
                          <a:effectLst/>
                          <a:latin typeface="Consolas" panose="020B0609020204030204" pitchFamily="49" charset="0"/>
                          <a:ea typeface="Times New Roman"/>
                          <a:cs typeface="Consolas" panose="020B0609020204030204" pitchFamily="49" charset="0"/>
                        </a:rPr>
                        <a:t>Status</a:t>
                      </a:r>
                      <a:r>
                        <a:rPr lang="en-US" sz="900" dirty="0" smtClean="0">
                          <a:effectLst/>
                          <a:latin typeface="Consolas" panose="020B0609020204030204" pitchFamily="49" charset="0"/>
                          <a:ea typeface="Times New Roman"/>
                          <a:cs typeface="Consolas" panose="020B0609020204030204" pitchFamily="49" charset="0"/>
                        </a:rPr>
                        <a:t> </a:t>
                      </a:r>
                      <a:r>
                        <a:rPr lang="en-US" sz="900" b="1" dirty="0" smtClean="0">
                          <a:effectLst/>
                          <a:latin typeface="Consolas" panose="020B0609020204030204" pitchFamily="49" charset="0"/>
                          <a:ea typeface="Times New Roman"/>
                          <a:cs typeface="Consolas" panose="020B0609020204030204" pitchFamily="49" charset="0"/>
                        </a:rPr>
                        <a:t>Code</a:t>
                      </a:r>
                      <a:r>
                        <a:rPr lang="en-US" sz="900" dirty="0" smtClean="0">
                          <a:effectLst/>
                          <a:latin typeface="Consolas" panose="020B0609020204030204" pitchFamily="49" charset="0"/>
                          <a:ea typeface="Times New Roman"/>
                          <a:cs typeface="Consolas" panose="020B0609020204030204" pitchFamily="49" charset="0"/>
                        </a:rPr>
                        <a:t>: 404</a:t>
                      </a:r>
                      <a:r>
                        <a:rPr lang="en-US" sz="900" baseline="0" dirty="0" smtClean="0">
                          <a:effectLst/>
                          <a:latin typeface="Consolas" panose="020B0609020204030204" pitchFamily="49" charset="0"/>
                          <a:ea typeface="Times New Roman"/>
                          <a:cs typeface="Consolas" panose="020B0609020204030204" pitchFamily="49" charset="0"/>
                        </a:rPr>
                        <a:t> </a:t>
                      </a:r>
                      <a:r>
                        <a:rPr lang="en-US" sz="900" dirty="0" smtClean="0">
                          <a:effectLst/>
                          <a:latin typeface="Consolas" panose="020B0609020204030204" pitchFamily="49" charset="0"/>
                          <a:ea typeface="Times New Roman"/>
                          <a:cs typeface="Consolas" panose="020B0609020204030204" pitchFamily="49" charset="0"/>
                        </a:rPr>
                        <a:t>Not Found</a:t>
                      </a:r>
                    </a:p>
                    <a:p>
                      <a:pPr>
                        <a:spcBef>
                          <a:spcPts val="0"/>
                        </a:spcBef>
                        <a:spcAft>
                          <a:spcPts val="0"/>
                        </a:spcAft>
                      </a:pPr>
                      <a:r>
                        <a:rPr lang="en-US" sz="900" b="1" dirty="0" smtClean="0">
                          <a:effectLst/>
                          <a:latin typeface="Consolas" panose="020B0609020204030204" pitchFamily="49" charset="0"/>
                          <a:ea typeface="Times New Roman"/>
                          <a:cs typeface="Consolas" panose="020B0609020204030204" pitchFamily="49" charset="0"/>
                        </a:rPr>
                        <a:t>Status</a:t>
                      </a:r>
                      <a:r>
                        <a:rPr lang="en-US" sz="900" dirty="0" smtClean="0">
                          <a:effectLst/>
                          <a:latin typeface="Consolas" panose="020B0609020204030204" pitchFamily="49" charset="0"/>
                          <a:ea typeface="Times New Roman"/>
                          <a:cs typeface="Consolas" panose="020B0609020204030204" pitchFamily="49" charset="0"/>
                        </a:rPr>
                        <a:t> </a:t>
                      </a:r>
                      <a:r>
                        <a:rPr lang="en-US" sz="900" b="1" dirty="0" smtClean="0">
                          <a:effectLst/>
                          <a:latin typeface="Consolas" panose="020B0609020204030204" pitchFamily="49" charset="0"/>
                          <a:ea typeface="Times New Roman"/>
                          <a:cs typeface="Consolas" panose="020B0609020204030204" pitchFamily="49" charset="0"/>
                        </a:rPr>
                        <a:t>Code</a:t>
                      </a:r>
                      <a:r>
                        <a:rPr lang="en-US" sz="900" dirty="0" smtClean="0">
                          <a:effectLst/>
                          <a:latin typeface="Consolas" panose="020B0609020204030204" pitchFamily="49" charset="0"/>
                          <a:ea typeface="Times New Roman"/>
                          <a:cs typeface="Consolas" panose="020B0609020204030204" pitchFamily="49" charset="0"/>
                        </a:rPr>
                        <a:t>: 429</a:t>
                      </a:r>
                      <a:r>
                        <a:rPr lang="en-US" sz="900" baseline="0" dirty="0" smtClean="0">
                          <a:effectLst/>
                          <a:latin typeface="Consolas" panose="020B0609020204030204" pitchFamily="49" charset="0"/>
                          <a:ea typeface="Times New Roman"/>
                          <a:cs typeface="Consolas" panose="020B0609020204030204" pitchFamily="49" charset="0"/>
                        </a:rPr>
                        <a:t> </a:t>
                      </a:r>
                      <a:r>
                        <a:rPr lang="en-US" sz="900" dirty="0" smtClean="0">
                          <a:effectLst/>
                          <a:latin typeface="Consolas" panose="020B0609020204030204" pitchFamily="49" charset="0"/>
                          <a:ea typeface="Times New Roman"/>
                          <a:cs typeface="Consolas" panose="020B0609020204030204" pitchFamily="49" charset="0"/>
                        </a:rPr>
                        <a:t>Too Many Requests, see </a:t>
                      </a:r>
                      <a:r>
                        <a:rPr lang="en-US" sz="900" b="1" dirty="0" smtClean="0">
                          <a:effectLst/>
                          <a:latin typeface="Consolas" panose="020B0609020204030204" pitchFamily="49" charset="0"/>
                          <a:ea typeface="Times New Roman"/>
                          <a:cs typeface="Consolas" panose="020B0609020204030204" pitchFamily="49" charset="0"/>
                        </a:rPr>
                        <a:t>Retry-After</a:t>
                      </a:r>
                      <a:r>
                        <a:rPr lang="en-US" sz="900" dirty="0" smtClean="0">
                          <a:effectLst/>
                          <a:latin typeface="Consolas" panose="020B0609020204030204" pitchFamily="49" charset="0"/>
                          <a:ea typeface="Times New Roman"/>
                          <a:cs typeface="Consolas" panose="020B0609020204030204" pitchFamily="49" charset="0"/>
                        </a:rPr>
                        <a:t> value in header</a:t>
                      </a:r>
                    </a:p>
                    <a:p>
                      <a:pPr>
                        <a:spcBef>
                          <a:spcPts val="0"/>
                        </a:spcBef>
                        <a:spcAft>
                          <a:spcPts val="0"/>
                        </a:spcAft>
                      </a:pPr>
                      <a:r>
                        <a:rPr lang="en-US" sz="900" b="1" dirty="0" smtClean="0">
                          <a:effectLst/>
                          <a:latin typeface="Consolas" panose="020B0609020204030204" pitchFamily="49" charset="0"/>
                          <a:ea typeface="Times New Roman"/>
                          <a:cs typeface="Consolas" panose="020B0609020204030204" pitchFamily="49" charset="0"/>
                        </a:rPr>
                        <a:t>Status</a:t>
                      </a:r>
                      <a:r>
                        <a:rPr lang="en-US" sz="900" dirty="0" smtClean="0">
                          <a:effectLst/>
                          <a:latin typeface="Consolas" panose="020B0609020204030204" pitchFamily="49" charset="0"/>
                          <a:ea typeface="Times New Roman"/>
                          <a:cs typeface="Consolas" panose="020B0609020204030204" pitchFamily="49" charset="0"/>
                        </a:rPr>
                        <a:t> </a:t>
                      </a:r>
                      <a:r>
                        <a:rPr lang="en-US" sz="900" b="1" dirty="0" smtClean="0">
                          <a:effectLst/>
                          <a:latin typeface="Consolas" panose="020B0609020204030204" pitchFamily="49" charset="0"/>
                          <a:ea typeface="Times New Roman"/>
                          <a:cs typeface="Consolas" panose="020B0609020204030204" pitchFamily="49" charset="0"/>
                        </a:rPr>
                        <a:t>Code</a:t>
                      </a:r>
                      <a:r>
                        <a:rPr lang="en-US" sz="900" dirty="0" smtClean="0">
                          <a:effectLst/>
                          <a:latin typeface="Consolas" panose="020B0609020204030204" pitchFamily="49" charset="0"/>
                          <a:ea typeface="Times New Roman"/>
                          <a:cs typeface="Consolas" panose="020B0609020204030204" pitchFamily="49" charset="0"/>
                        </a:rPr>
                        <a:t>: 500 Internal Server Error</a:t>
                      </a:r>
                    </a:p>
                    <a:p>
                      <a:pPr>
                        <a:spcBef>
                          <a:spcPts val="0"/>
                        </a:spcBef>
                        <a:spcAft>
                          <a:spcPts val="0"/>
                        </a:spcAft>
                      </a:pPr>
                      <a:r>
                        <a:rPr lang="en-US" sz="900" b="1" dirty="0" smtClean="0">
                          <a:effectLst/>
                          <a:latin typeface="Consolas" panose="020B0609020204030204" pitchFamily="49" charset="0"/>
                          <a:ea typeface="Times New Roman"/>
                          <a:cs typeface="Consolas" panose="020B0609020204030204" pitchFamily="49" charset="0"/>
                        </a:rPr>
                        <a:t>Status</a:t>
                      </a:r>
                      <a:r>
                        <a:rPr lang="en-US" sz="900" dirty="0" smtClean="0">
                          <a:effectLst/>
                          <a:latin typeface="Consolas" panose="020B0609020204030204" pitchFamily="49" charset="0"/>
                          <a:ea typeface="Times New Roman"/>
                          <a:cs typeface="Consolas" panose="020B0609020204030204" pitchFamily="49" charset="0"/>
                        </a:rPr>
                        <a:t> </a:t>
                      </a:r>
                      <a:r>
                        <a:rPr lang="en-US" sz="900" b="1" dirty="0" smtClean="0">
                          <a:effectLst/>
                          <a:latin typeface="Consolas" panose="020B0609020204030204" pitchFamily="49" charset="0"/>
                          <a:ea typeface="Times New Roman"/>
                          <a:cs typeface="Consolas" panose="020B0609020204030204" pitchFamily="49" charset="0"/>
                        </a:rPr>
                        <a:t>Code</a:t>
                      </a:r>
                      <a:r>
                        <a:rPr lang="en-US" sz="900" dirty="0" smtClean="0">
                          <a:effectLst/>
                          <a:latin typeface="Consolas" panose="020B0609020204030204" pitchFamily="49" charset="0"/>
                          <a:ea typeface="Times New Roman"/>
                          <a:cs typeface="Consolas" panose="020B0609020204030204" pitchFamily="49" charset="0"/>
                        </a:rPr>
                        <a:t>: 503 Service Unavailable</a:t>
                      </a:r>
                      <a:endParaRPr lang="fr-CA" sz="900" dirty="0" smtClean="0">
                        <a:effectLst/>
                        <a:latin typeface="Consolas" panose="020B0609020204030204" pitchFamily="49" charset="0"/>
                        <a:ea typeface="Times New Roman"/>
                        <a:cs typeface="Consolas" panose="020B0609020204030204" pitchFamily="49" charset="0"/>
                      </a:endParaRPr>
                    </a:p>
                  </a:txBody>
                  <a:tcPr marL="54975" marR="54975"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669999">
                        <a:lumMod val="20000"/>
                        <a:lumOff val="80000"/>
                      </a:srgbClr>
                    </a:solidFill>
                  </a:tcPr>
                </a:tc>
              </a:tr>
              <a:tr h="403153">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spcBef>
                          <a:spcPts val="0"/>
                        </a:spcBef>
                        <a:spcAft>
                          <a:spcPts val="0"/>
                        </a:spcAft>
                      </a:pPr>
                      <a:r>
                        <a:rPr lang="en-US" sz="900" dirty="0" smtClean="0">
                          <a:effectLst/>
                          <a:latin typeface="Arial" panose="020B0604020202020204" pitchFamily="34" charset="0"/>
                          <a:ea typeface="Times New Roman"/>
                          <a:cs typeface="Arial" panose="020B0604020202020204" pitchFamily="34" charset="0"/>
                        </a:rPr>
                        <a:t>Error Code</a:t>
                      </a:r>
                      <a:endParaRPr lang="fr-CA" sz="900" dirty="0">
                        <a:effectLst/>
                        <a:latin typeface="Arial" panose="020B0604020202020204" pitchFamily="34" charset="0"/>
                        <a:ea typeface="Times New Roman"/>
                        <a:cs typeface="Arial" panose="020B0604020202020204" pitchFamily="34" charset="0"/>
                      </a:endParaRPr>
                    </a:p>
                  </a:txBody>
                  <a:tcPr marL="54975" marR="54975"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5C8A8A"/>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900" b="1" dirty="0" smtClean="0">
                          <a:effectLst/>
                          <a:latin typeface="Consolas" panose="020B0609020204030204" pitchFamily="49" charset="0"/>
                          <a:ea typeface="Times New Roman"/>
                          <a:cs typeface="Consolas" panose="020B0609020204030204" pitchFamily="49" charset="0"/>
                        </a:rPr>
                        <a:t>10</a:t>
                      </a:r>
                      <a:r>
                        <a:rPr lang="en-US" sz="900" dirty="0" smtClean="0">
                          <a:effectLst/>
                          <a:latin typeface="Consolas" panose="020B0609020204030204" pitchFamily="49" charset="0"/>
                          <a:ea typeface="Times New Roman"/>
                          <a:cs typeface="Consolas" panose="020B0609020204030204" pitchFamily="49" charset="0"/>
                        </a:rPr>
                        <a:t>: </a:t>
                      </a:r>
                      <a:r>
                        <a:rPr lang="en-US" sz="900" dirty="0" smtClean="0">
                          <a:latin typeface="Consolas" panose="020B0609020204030204" pitchFamily="49" charset="0"/>
                          <a:cs typeface="Consolas" panose="020B0609020204030204" pitchFamily="49" charset="0"/>
                        </a:rPr>
                        <a:t>Inactive member</a:t>
                      </a:r>
                    </a:p>
                    <a:p>
                      <a:pPr marL="0" marR="0" indent="0" algn="l" defTabSz="914400" rtl="0" eaLnBrk="1" fontAlgn="auto" latinLnBrk="0" hangingPunct="1">
                        <a:lnSpc>
                          <a:spcPct val="100000"/>
                        </a:lnSpc>
                        <a:spcBef>
                          <a:spcPts val="0"/>
                        </a:spcBef>
                        <a:spcAft>
                          <a:spcPts val="0"/>
                        </a:spcAft>
                        <a:buClrTx/>
                        <a:buSzTx/>
                        <a:buFontTx/>
                        <a:buNone/>
                        <a:tabLst/>
                        <a:defRPr/>
                      </a:pPr>
                      <a:r>
                        <a:rPr lang="en-US" sz="900" b="1" dirty="0" smtClean="0">
                          <a:latin typeface="Consolas" panose="020B0609020204030204" pitchFamily="49" charset="0"/>
                          <a:cs typeface="Consolas" panose="020B0609020204030204" pitchFamily="49" charset="0"/>
                        </a:rPr>
                        <a:t>20</a:t>
                      </a:r>
                      <a:r>
                        <a:rPr lang="en-US" sz="900" dirty="0" smtClean="0">
                          <a:latin typeface="Consolas" panose="020B0609020204030204" pitchFamily="49" charset="0"/>
                          <a:cs typeface="Consolas" panose="020B0609020204030204" pitchFamily="49" charset="0"/>
                        </a:rPr>
                        <a:t>: </a:t>
                      </a:r>
                      <a:r>
                        <a:rPr lang="fr-CA" sz="900" dirty="0" err="1" smtClean="0">
                          <a:effectLst/>
                          <a:latin typeface="Consolas" panose="020B0609020204030204" pitchFamily="49" charset="0"/>
                          <a:cs typeface="Consolas" panose="020B0609020204030204" pitchFamily="49" charset="0"/>
                        </a:rPr>
                        <a:t>Denied</a:t>
                      </a:r>
                      <a:r>
                        <a:rPr lang="fr-CA" sz="900" dirty="0" smtClean="0">
                          <a:effectLst/>
                          <a:latin typeface="Consolas" panose="020B0609020204030204" pitchFamily="49" charset="0"/>
                          <a:cs typeface="Consolas" panose="020B0609020204030204" pitchFamily="49" charset="0"/>
                        </a:rPr>
                        <a:t> </a:t>
                      </a:r>
                      <a:r>
                        <a:rPr lang="fr-CA" sz="900" dirty="0" err="1" smtClean="0">
                          <a:effectLst/>
                          <a:latin typeface="Consolas" panose="020B0609020204030204" pitchFamily="49" charset="0"/>
                          <a:cs typeface="Consolas" panose="020B0609020204030204" pitchFamily="49" charset="0"/>
                        </a:rPr>
                        <a:t>access</a:t>
                      </a:r>
                      <a:r>
                        <a:rPr lang="fr-CA" sz="900" baseline="0" dirty="0" smtClean="0">
                          <a:effectLst/>
                          <a:latin typeface="Consolas" panose="020B0609020204030204" pitchFamily="49" charset="0"/>
                          <a:cs typeface="Consolas" panose="020B0609020204030204" pitchFamily="49" charset="0"/>
                        </a:rPr>
                        <a:t> </a:t>
                      </a:r>
                      <a:r>
                        <a:rPr lang="fr-CA" sz="900" baseline="0" dirty="0" err="1" smtClean="0">
                          <a:effectLst/>
                          <a:latin typeface="Consolas" panose="020B0609020204030204" pitchFamily="49" charset="0"/>
                          <a:cs typeface="Consolas" panose="020B0609020204030204" pitchFamily="49" charset="0"/>
                        </a:rPr>
                        <a:t>member</a:t>
                      </a:r>
                      <a:endParaRPr lang="fr-CA" sz="900" dirty="0" smtClean="0">
                        <a:latin typeface="Consolas" panose="020B0609020204030204" pitchFamily="49" charset="0"/>
                        <a:cs typeface="Consolas" panose="020B0609020204030204" pitchFamily="49"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900" b="1" dirty="0" smtClean="0">
                          <a:latin typeface="Consolas" panose="020B0609020204030204" pitchFamily="49" charset="0"/>
                          <a:cs typeface="Consolas" panose="020B0609020204030204" pitchFamily="49" charset="0"/>
                        </a:rPr>
                        <a:t>110</a:t>
                      </a:r>
                      <a:r>
                        <a:rPr lang="en-US" sz="900" dirty="0" smtClean="0">
                          <a:latin typeface="Consolas" panose="020B0609020204030204" pitchFamily="49" charset="0"/>
                          <a:cs typeface="Consolas" panose="020B0609020204030204" pitchFamily="49" charset="0"/>
                        </a:rPr>
                        <a:t>: Database issues, Retry later</a:t>
                      </a:r>
                      <a:endParaRPr lang="fr-CA" sz="900" dirty="0" smtClean="0">
                        <a:latin typeface="Consolas" panose="020B0609020204030204" pitchFamily="49" charset="0"/>
                        <a:cs typeface="Consolas" panose="020B0609020204030204" pitchFamily="49" charset="0"/>
                      </a:endParaRPr>
                    </a:p>
                  </a:txBody>
                  <a:tcPr marL="54975" marR="54975"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669999">
                        <a:lumMod val="40000"/>
                        <a:lumOff val="60000"/>
                      </a:srgbClr>
                    </a:solidFill>
                  </a:tcPr>
                </a:tc>
              </a:tr>
            </a:tbl>
          </a:graphicData>
        </a:graphic>
      </p:graphicFrame>
    </p:spTree>
    <p:extLst>
      <p:ext uri="{BB962C8B-B14F-4D97-AF65-F5344CB8AC3E}">
        <p14:creationId xmlns:p14="http://schemas.microsoft.com/office/powerpoint/2010/main" val="190539243"/>
      </p:ext>
    </p:extLst>
  </p:cSld>
  <p:clrMapOvr>
    <a:masterClrMapping/>
  </p:clrMapOvr>
  <p:transition spd="med">
    <p:wipe dir="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5904" y="196172"/>
            <a:ext cx="8239126" cy="664797"/>
          </a:xfrm>
        </p:spPr>
        <p:txBody>
          <a:bodyPr/>
          <a:lstStyle/>
          <a:p>
            <a:r>
              <a:rPr lang="en-US" dirty="0" smtClean="0"/>
              <a:t>Documenting API Example</a:t>
            </a:r>
            <a:br>
              <a:rPr lang="en-US" dirty="0" smtClean="0"/>
            </a:br>
            <a:r>
              <a:rPr lang="en-US" sz="1600" dirty="0" smtClean="0"/>
              <a:t>(We will use Swagger and Swagger Editor)</a:t>
            </a:r>
            <a:endParaRPr lang="en-US" dirty="0"/>
          </a:p>
        </p:txBody>
      </p:sp>
      <p:graphicFrame>
        <p:nvGraphicFramePr>
          <p:cNvPr id="4" name="Tableau 4"/>
          <p:cNvGraphicFramePr>
            <a:graphicFrameLocks noGrp="1"/>
          </p:cNvGraphicFramePr>
          <p:nvPr>
            <p:extLst/>
          </p:nvPr>
        </p:nvGraphicFramePr>
        <p:xfrm>
          <a:off x="1324610" y="891668"/>
          <a:ext cx="5656890" cy="3759016"/>
        </p:xfrm>
        <a:graphic>
          <a:graphicData uri="http://schemas.openxmlformats.org/drawingml/2006/table">
            <a:tbl>
              <a:tblPr firstRow="1" firstCol="1" bandRow="1">
                <a:effectLst/>
              </a:tblPr>
              <a:tblGrid>
                <a:gridCol w="1004828"/>
                <a:gridCol w="4652062"/>
              </a:tblGrid>
              <a:tr h="346340">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spcBef>
                          <a:spcPts val="0"/>
                        </a:spcBef>
                        <a:spcAft>
                          <a:spcPts val="0"/>
                        </a:spcAft>
                      </a:pPr>
                      <a:r>
                        <a:rPr lang="fr-CA" sz="900" dirty="0" smtClean="0">
                          <a:effectLst/>
                          <a:latin typeface="Arial" panose="020B0604020202020204" pitchFamily="34" charset="0"/>
                          <a:cs typeface="Arial" panose="020B0604020202020204" pitchFamily="34" charset="0"/>
                        </a:rPr>
                        <a:t>URI</a:t>
                      </a:r>
                    </a:p>
                  </a:txBody>
                  <a:tcPr marL="54975" marR="54975" marT="0" marB="0"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5C8A8A"/>
                    </a:solidFill>
                  </a:tcPr>
                </a:tc>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spcBef>
                          <a:spcPts val="600"/>
                        </a:spcBef>
                        <a:spcAft>
                          <a:spcPts val="600"/>
                        </a:spcAft>
                      </a:pPr>
                      <a:r>
                        <a:rPr lang="fr-CA" sz="900" dirty="0">
                          <a:effectLst/>
                          <a:latin typeface="Arial" panose="020B0604020202020204" pitchFamily="34" charset="0"/>
                          <a:cs typeface="Arial" panose="020B0604020202020204" pitchFamily="34" charset="0"/>
                        </a:rPr>
                        <a:t>https</a:t>
                      </a:r>
                      <a:r>
                        <a:rPr lang="fr-CA" sz="900" dirty="0" smtClean="0">
                          <a:effectLst/>
                          <a:latin typeface="Arial" panose="020B0604020202020204" pitchFamily="34" charset="0"/>
                          <a:cs typeface="Arial" panose="020B0604020202020204" pitchFamily="34" charset="0"/>
                        </a:rPr>
                        <a:t>://mysite.com:3911/api/members/{</a:t>
                      </a:r>
                      <a:r>
                        <a:rPr lang="fr-CA" sz="900" dirty="0">
                          <a:effectLst/>
                          <a:latin typeface="Arial" panose="020B0604020202020204" pitchFamily="34" charset="0"/>
                          <a:cs typeface="Arial" panose="020B0604020202020204" pitchFamily="34" charset="0"/>
                        </a:rPr>
                        <a:t>id</a:t>
                      </a:r>
                      <a:r>
                        <a:rPr lang="fr-CA" sz="900" dirty="0" smtClean="0">
                          <a:effectLst/>
                          <a:latin typeface="Arial" panose="020B0604020202020204" pitchFamily="34" charset="0"/>
                          <a:cs typeface="Arial" panose="020B0604020202020204" pitchFamily="34" charset="0"/>
                        </a:rPr>
                        <a:t>}</a:t>
                      </a:r>
                      <a:endParaRPr lang="fr-CA" sz="900" dirty="0">
                        <a:effectLst/>
                        <a:latin typeface="Arial" panose="020B0604020202020204" pitchFamily="34" charset="0"/>
                        <a:ea typeface="Times New Roman"/>
                        <a:cs typeface="Arial" panose="020B0604020202020204" pitchFamily="34" charset="0"/>
                      </a:endParaRPr>
                    </a:p>
                  </a:txBody>
                  <a:tcPr marL="54975" marR="54975" marT="0" marB="0"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5C8A8A"/>
                    </a:solidFill>
                  </a:tcPr>
                </a:tc>
              </a:tr>
              <a:tr h="231804">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spcBef>
                          <a:spcPts val="0"/>
                        </a:spcBef>
                        <a:spcAft>
                          <a:spcPts val="0"/>
                        </a:spcAft>
                      </a:pPr>
                      <a:r>
                        <a:rPr lang="fr-CA" sz="900" dirty="0" smtClean="0">
                          <a:effectLst/>
                          <a:latin typeface="Arial" panose="020B0604020202020204" pitchFamily="34" charset="0"/>
                          <a:cs typeface="Arial" panose="020B0604020202020204" pitchFamily="34" charset="0"/>
                        </a:rPr>
                        <a:t>HTTP </a:t>
                      </a:r>
                      <a:r>
                        <a:rPr lang="fr-CA" sz="900" dirty="0" err="1" smtClean="0">
                          <a:effectLst/>
                          <a:latin typeface="Arial" panose="020B0604020202020204" pitchFamily="34" charset="0"/>
                          <a:cs typeface="Arial" panose="020B0604020202020204" pitchFamily="34" charset="0"/>
                        </a:rPr>
                        <a:t>verb</a:t>
                      </a:r>
                      <a:endParaRPr lang="fr-CA" sz="900" dirty="0">
                        <a:effectLst/>
                        <a:latin typeface="Arial" panose="020B0604020202020204" pitchFamily="34" charset="0"/>
                        <a:ea typeface="Times New Roman"/>
                        <a:cs typeface="Arial" panose="020B0604020202020204" pitchFamily="34" charset="0"/>
                      </a:endParaRPr>
                    </a:p>
                  </a:txBody>
                  <a:tcPr marL="54975" marR="54975" marT="0" marB="0"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5C8A8A"/>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spcBef>
                          <a:spcPts val="600"/>
                        </a:spcBef>
                        <a:spcAft>
                          <a:spcPts val="0"/>
                        </a:spcAft>
                      </a:pPr>
                      <a:r>
                        <a:rPr lang="en-US" sz="900" b="1" dirty="0" smtClean="0">
                          <a:effectLst/>
                          <a:latin typeface="Consolas" panose="020B0609020204030204" pitchFamily="49" charset="0"/>
                          <a:ea typeface="+mn-ea"/>
                          <a:cs typeface="Consolas" panose="020B0609020204030204" pitchFamily="49" charset="0"/>
                        </a:rPr>
                        <a:t>PUT</a:t>
                      </a:r>
                      <a:endParaRPr lang="fr-CA" sz="900" b="1" dirty="0">
                        <a:effectLst/>
                        <a:latin typeface="Consolas" panose="020B0609020204030204" pitchFamily="49" charset="0"/>
                        <a:ea typeface="Times New Roman"/>
                        <a:cs typeface="Consolas" panose="020B0609020204030204" pitchFamily="49" charset="0"/>
                      </a:endParaRPr>
                    </a:p>
                  </a:txBody>
                  <a:tcPr marL="54975" marR="54975" marT="0" marB="0"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669999">
                        <a:lumMod val="40000"/>
                        <a:lumOff val="60000"/>
                      </a:srgbClr>
                    </a:solidFill>
                  </a:tcPr>
                </a:tc>
              </a:tr>
              <a:tr h="230893">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spcBef>
                          <a:spcPts val="0"/>
                        </a:spcBef>
                        <a:spcAft>
                          <a:spcPts val="0"/>
                        </a:spcAft>
                      </a:pPr>
                      <a:r>
                        <a:rPr lang="fr-CA" sz="900" dirty="0" err="1" smtClean="0">
                          <a:effectLst/>
                          <a:latin typeface="Arial" panose="020B0604020202020204" pitchFamily="34" charset="0"/>
                          <a:cs typeface="Arial" panose="020B0604020202020204" pitchFamily="34" charset="0"/>
                        </a:rPr>
                        <a:t>Parameters</a:t>
                      </a:r>
                      <a:endParaRPr lang="fr-CA" sz="900" dirty="0">
                        <a:effectLst/>
                        <a:latin typeface="Arial" panose="020B0604020202020204" pitchFamily="34" charset="0"/>
                        <a:ea typeface="Times New Roman"/>
                        <a:cs typeface="Arial" panose="020B0604020202020204" pitchFamily="34" charset="0"/>
                      </a:endParaRPr>
                    </a:p>
                  </a:txBody>
                  <a:tcPr marL="54975" marR="54975"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5C8A8A"/>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spcBef>
                          <a:spcPts val="0"/>
                        </a:spcBef>
                        <a:spcAft>
                          <a:spcPts val="0"/>
                        </a:spcAft>
                      </a:pPr>
                      <a:r>
                        <a:rPr lang="fr-CA" sz="900" b="1" dirty="0">
                          <a:effectLst/>
                          <a:latin typeface="Consolas" panose="020B0609020204030204" pitchFamily="49" charset="0"/>
                          <a:cs typeface="Consolas" panose="020B0609020204030204" pitchFamily="49" charset="0"/>
                        </a:rPr>
                        <a:t>id</a:t>
                      </a:r>
                      <a:r>
                        <a:rPr lang="fr-CA" sz="900" dirty="0">
                          <a:effectLst/>
                          <a:latin typeface="Consolas" panose="020B0609020204030204" pitchFamily="49" charset="0"/>
                          <a:cs typeface="Consolas" panose="020B0609020204030204" pitchFamily="49" charset="0"/>
                        </a:rPr>
                        <a:t> : </a:t>
                      </a:r>
                      <a:r>
                        <a:rPr lang="fr-CA" sz="900" dirty="0" err="1" smtClean="0">
                          <a:effectLst/>
                          <a:latin typeface="Consolas" panose="020B0609020204030204" pitchFamily="49" charset="0"/>
                          <a:cs typeface="Consolas" panose="020B0609020204030204" pitchFamily="49" charset="0"/>
                        </a:rPr>
                        <a:t>Card</a:t>
                      </a:r>
                      <a:r>
                        <a:rPr lang="fr-CA" sz="900" dirty="0" smtClean="0">
                          <a:effectLst/>
                          <a:latin typeface="Consolas" panose="020B0609020204030204" pitchFamily="49" charset="0"/>
                          <a:cs typeface="Consolas" panose="020B0609020204030204" pitchFamily="49" charset="0"/>
                        </a:rPr>
                        <a:t> </a:t>
                      </a:r>
                      <a:r>
                        <a:rPr lang="fr-CA" sz="900" dirty="0" err="1" smtClean="0">
                          <a:effectLst/>
                          <a:latin typeface="Consolas" panose="020B0609020204030204" pitchFamily="49" charset="0"/>
                          <a:cs typeface="Consolas" panose="020B0609020204030204" pitchFamily="49" charset="0"/>
                        </a:rPr>
                        <a:t>number</a:t>
                      </a:r>
                      <a:r>
                        <a:rPr lang="fr-CA" sz="900" dirty="0" smtClean="0">
                          <a:effectLst/>
                          <a:latin typeface="Consolas" panose="020B0609020204030204" pitchFamily="49" charset="0"/>
                          <a:cs typeface="Consolas" panose="020B0609020204030204" pitchFamily="49" charset="0"/>
                        </a:rPr>
                        <a:t> of the </a:t>
                      </a:r>
                      <a:r>
                        <a:rPr lang="fr-CA" sz="900" dirty="0" err="1" smtClean="0">
                          <a:effectLst/>
                          <a:latin typeface="Consolas" panose="020B0609020204030204" pitchFamily="49" charset="0"/>
                          <a:cs typeface="Consolas" panose="020B0609020204030204" pitchFamily="49" charset="0"/>
                        </a:rPr>
                        <a:t>member</a:t>
                      </a:r>
                      <a:r>
                        <a:rPr lang="fr-CA" sz="900" dirty="0" smtClean="0">
                          <a:effectLst/>
                          <a:latin typeface="Consolas" panose="020B0609020204030204" pitchFamily="49" charset="0"/>
                          <a:cs typeface="Consolas" panose="020B0609020204030204" pitchFamily="49" charset="0"/>
                        </a:rPr>
                        <a:t>.</a:t>
                      </a:r>
                      <a:endParaRPr lang="fr-CA" sz="900" dirty="0">
                        <a:effectLst/>
                        <a:latin typeface="Consolas" panose="020B0609020204030204" pitchFamily="49" charset="0"/>
                        <a:cs typeface="Consolas" panose="020B0609020204030204" pitchFamily="49" charset="0"/>
                      </a:endParaRPr>
                    </a:p>
                  </a:txBody>
                  <a:tcPr marL="54975" marR="54975"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669999">
                        <a:lumMod val="20000"/>
                        <a:lumOff val="80000"/>
                      </a:srgbClr>
                    </a:solidFill>
                  </a:tcPr>
                </a:tc>
              </a:tr>
              <a:tr h="460876">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spcBef>
                          <a:spcPts val="0"/>
                        </a:spcBef>
                        <a:spcAft>
                          <a:spcPts val="0"/>
                        </a:spcAft>
                      </a:pPr>
                      <a:r>
                        <a:rPr lang="fr-CA" sz="900" dirty="0" smtClean="0">
                          <a:effectLst/>
                          <a:latin typeface="Arial" panose="020B0604020202020204" pitchFamily="34" charset="0"/>
                          <a:cs typeface="Arial" panose="020B0604020202020204" pitchFamily="34" charset="0"/>
                        </a:rPr>
                        <a:t>Body</a:t>
                      </a:r>
                      <a:endParaRPr lang="fr-CA" sz="900" dirty="0">
                        <a:effectLst/>
                        <a:latin typeface="Arial" panose="020B0604020202020204" pitchFamily="34" charset="0"/>
                        <a:ea typeface="Times New Roman"/>
                        <a:cs typeface="Arial" panose="020B0604020202020204" pitchFamily="34" charset="0"/>
                      </a:endParaRPr>
                    </a:p>
                  </a:txBody>
                  <a:tcPr marL="54975" marR="54975"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5C8A8A"/>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spcBef>
                          <a:spcPts val="0"/>
                        </a:spcBef>
                        <a:spcAft>
                          <a:spcPts val="0"/>
                        </a:spcAft>
                      </a:pPr>
                      <a:r>
                        <a:rPr lang="fr-CA" sz="900" b="1" dirty="0" err="1" smtClean="0">
                          <a:effectLst/>
                          <a:latin typeface="Consolas" panose="020B0609020204030204" pitchFamily="49" charset="0"/>
                          <a:cs typeface="Consolas" panose="020B0609020204030204" pitchFamily="49" charset="0"/>
                        </a:rPr>
                        <a:t>name</a:t>
                      </a:r>
                      <a:r>
                        <a:rPr lang="fr-CA" sz="900" dirty="0">
                          <a:effectLst/>
                          <a:latin typeface="Consolas" panose="020B0609020204030204" pitchFamily="49" charset="0"/>
                          <a:cs typeface="Consolas" panose="020B0609020204030204" pitchFamily="49" charset="0"/>
                        </a:rPr>
                        <a:t> : </a:t>
                      </a:r>
                      <a:r>
                        <a:rPr lang="fr-CA" sz="900" dirty="0" smtClean="0">
                          <a:effectLst/>
                          <a:latin typeface="Consolas" panose="020B0609020204030204" pitchFamily="49" charset="0"/>
                          <a:cs typeface="Consolas" panose="020B0609020204030204" pitchFamily="49" charset="0"/>
                        </a:rPr>
                        <a:t>Name of the </a:t>
                      </a:r>
                      <a:r>
                        <a:rPr lang="fr-CA" sz="900" dirty="0" err="1" smtClean="0">
                          <a:effectLst/>
                          <a:latin typeface="Consolas" panose="020B0609020204030204" pitchFamily="49" charset="0"/>
                          <a:cs typeface="Consolas" panose="020B0609020204030204" pitchFamily="49" charset="0"/>
                        </a:rPr>
                        <a:t>member</a:t>
                      </a:r>
                      <a:r>
                        <a:rPr lang="fr-CA" sz="900" dirty="0" smtClean="0">
                          <a:effectLst/>
                          <a:latin typeface="Consolas" panose="020B0609020204030204" pitchFamily="49" charset="0"/>
                          <a:cs typeface="Consolas" panose="020B0609020204030204" pitchFamily="49" charset="0"/>
                        </a:rPr>
                        <a:t>.</a:t>
                      </a:r>
                      <a:endParaRPr lang="fr-CA" sz="900" dirty="0">
                        <a:effectLst/>
                        <a:latin typeface="Consolas" panose="020B0609020204030204" pitchFamily="49" charset="0"/>
                        <a:cs typeface="Consolas" panose="020B0609020204030204" pitchFamily="49" charset="0"/>
                      </a:endParaRPr>
                    </a:p>
                    <a:p>
                      <a:pPr>
                        <a:spcBef>
                          <a:spcPts val="0"/>
                        </a:spcBef>
                        <a:spcAft>
                          <a:spcPts val="0"/>
                        </a:spcAft>
                      </a:pPr>
                      <a:r>
                        <a:rPr lang="fr-CA" sz="900" b="1" dirty="0">
                          <a:effectLst/>
                          <a:latin typeface="Consolas" panose="020B0609020204030204" pitchFamily="49" charset="0"/>
                          <a:cs typeface="Consolas" panose="020B0609020204030204" pitchFamily="49" charset="0"/>
                        </a:rPr>
                        <a:t>email</a:t>
                      </a:r>
                      <a:r>
                        <a:rPr lang="fr-CA" sz="900" dirty="0">
                          <a:effectLst/>
                          <a:latin typeface="Consolas" panose="020B0609020204030204" pitchFamily="49" charset="0"/>
                          <a:cs typeface="Consolas" panose="020B0609020204030204" pitchFamily="49" charset="0"/>
                        </a:rPr>
                        <a:t> : </a:t>
                      </a:r>
                      <a:r>
                        <a:rPr lang="fr-CA" sz="900" dirty="0" smtClean="0">
                          <a:effectLst/>
                          <a:latin typeface="Consolas" panose="020B0609020204030204" pitchFamily="49" charset="0"/>
                          <a:cs typeface="Consolas" panose="020B0609020204030204" pitchFamily="49" charset="0"/>
                        </a:rPr>
                        <a:t>Email </a:t>
                      </a:r>
                      <a:r>
                        <a:rPr lang="fr-CA" sz="900" dirty="0" err="1" smtClean="0">
                          <a:effectLst/>
                          <a:latin typeface="Consolas" panose="020B0609020204030204" pitchFamily="49" charset="0"/>
                          <a:cs typeface="Consolas" panose="020B0609020204030204" pitchFamily="49" charset="0"/>
                        </a:rPr>
                        <a:t>adress</a:t>
                      </a:r>
                      <a:r>
                        <a:rPr lang="fr-CA" sz="900" dirty="0" smtClean="0">
                          <a:effectLst/>
                          <a:latin typeface="Consolas" panose="020B0609020204030204" pitchFamily="49" charset="0"/>
                          <a:cs typeface="Consolas" panose="020B0609020204030204" pitchFamily="49" charset="0"/>
                        </a:rPr>
                        <a:t> of the </a:t>
                      </a:r>
                      <a:r>
                        <a:rPr lang="fr-CA" sz="900" dirty="0" err="1" smtClean="0">
                          <a:effectLst/>
                          <a:latin typeface="Consolas" panose="020B0609020204030204" pitchFamily="49" charset="0"/>
                          <a:cs typeface="Consolas" panose="020B0609020204030204" pitchFamily="49" charset="0"/>
                        </a:rPr>
                        <a:t>member</a:t>
                      </a:r>
                      <a:r>
                        <a:rPr lang="fr-CA" sz="900" dirty="0" smtClean="0">
                          <a:effectLst/>
                          <a:latin typeface="Consolas" panose="020B0609020204030204" pitchFamily="49" charset="0"/>
                          <a:cs typeface="Consolas" panose="020B0609020204030204" pitchFamily="49" charset="0"/>
                        </a:rPr>
                        <a:t>.</a:t>
                      </a:r>
                      <a:endParaRPr lang="fr-CA" sz="900" dirty="0">
                        <a:effectLst/>
                        <a:latin typeface="Consolas" panose="020B0609020204030204" pitchFamily="49" charset="0"/>
                        <a:cs typeface="Consolas" panose="020B0609020204030204" pitchFamily="49" charset="0"/>
                      </a:endParaRPr>
                    </a:p>
                    <a:p>
                      <a:pPr>
                        <a:spcBef>
                          <a:spcPts val="0"/>
                        </a:spcBef>
                        <a:spcAft>
                          <a:spcPts val="0"/>
                        </a:spcAft>
                      </a:pPr>
                      <a:r>
                        <a:rPr lang="fr-CA" sz="900" b="1" dirty="0" smtClean="0">
                          <a:effectLst/>
                          <a:latin typeface="Consolas" panose="020B0609020204030204" pitchFamily="49" charset="0"/>
                          <a:cs typeface="Consolas" panose="020B0609020204030204" pitchFamily="49" charset="0"/>
                        </a:rPr>
                        <a:t>langage</a:t>
                      </a:r>
                      <a:r>
                        <a:rPr lang="fr-CA" sz="900" dirty="0">
                          <a:effectLst/>
                          <a:latin typeface="Consolas" panose="020B0609020204030204" pitchFamily="49" charset="0"/>
                          <a:cs typeface="Consolas" panose="020B0609020204030204" pitchFamily="49" charset="0"/>
                        </a:rPr>
                        <a:t> : </a:t>
                      </a:r>
                      <a:r>
                        <a:rPr lang="fr-CA" sz="900" dirty="0" smtClean="0">
                          <a:effectLst/>
                          <a:latin typeface="Consolas" panose="020B0609020204030204" pitchFamily="49" charset="0"/>
                          <a:cs typeface="Consolas" panose="020B0609020204030204" pitchFamily="49" charset="0"/>
                        </a:rPr>
                        <a:t>Langage</a:t>
                      </a:r>
                      <a:r>
                        <a:rPr lang="fr-CA" sz="900" baseline="0" dirty="0" smtClean="0">
                          <a:effectLst/>
                          <a:latin typeface="Consolas" panose="020B0609020204030204" pitchFamily="49" charset="0"/>
                          <a:cs typeface="Consolas" panose="020B0609020204030204" pitchFamily="49" charset="0"/>
                        </a:rPr>
                        <a:t> </a:t>
                      </a:r>
                      <a:r>
                        <a:rPr lang="fr-CA" sz="900" baseline="0" dirty="0" err="1" smtClean="0">
                          <a:effectLst/>
                          <a:latin typeface="Consolas" panose="020B0609020204030204" pitchFamily="49" charset="0"/>
                          <a:cs typeface="Consolas" panose="020B0609020204030204" pitchFamily="49" charset="0"/>
                        </a:rPr>
                        <a:t>used</a:t>
                      </a:r>
                      <a:r>
                        <a:rPr lang="fr-CA" sz="900" baseline="0" dirty="0" smtClean="0">
                          <a:effectLst/>
                          <a:latin typeface="Consolas" panose="020B0609020204030204" pitchFamily="49" charset="0"/>
                          <a:cs typeface="Consolas" panose="020B0609020204030204" pitchFamily="49" charset="0"/>
                        </a:rPr>
                        <a:t> by </a:t>
                      </a:r>
                      <a:r>
                        <a:rPr lang="fr-CA" sz="900" baseline="0" dirty="0" err="1" smtClean="0">
                          <a:effectLst/>
                          <a:latin typeface="Consolas" panose="020B0609020204030204" pitchFamily="49" charset="0"/>
                          <a:cs typeface="Consolas" panose="020B0609020204030204" pitchFamily="49" charset="0"/>
                        </a:rPr>
                        <a:t>member</a:t>
                      </a:r>
                      <a:r>
                        <a:rPr lang="fr-CA" sz="900" baseline="0" dirty="0" smtClean="0">
                          <a:effectLst/>
                          <a:latin typeface="Consolas" panose="020B0609020204030204" pitchFamily="49" charset="0"/>
                          <a:cs typeface="Consolas" panose="020B0609020204030204" pitchFamily="49" charset="0"/>
                        </a:rPr>
                        <a:t> </a:t>
                      </a:r>
                      <a:r>
                        <a:rPr lang="fr-CA" sz="900" dirty="0" smtClean="0">
                          <a:effectLst/>
                          <a:latin typeface="Consolas" panose="020B0609020204030204" pitchFamily="49" charset="0"/>
                          <a:cs typeface="Consolas" panose="020B0609020204030204" pitchFamily="49" charset="0"/>
                        </a:rPr>
                        <a:t> </a:t>
                      </a:r>
                      <a:r>
                        <a:rPr lang="fr-CA" sz="900" dirty="0">
                          <a:effectLst/>
                          <a:latin typeface="Consolas" panose="020B0609020204030204" pitchFamily="49" charset="0"/>
                          <a:cs typeface="Consolas" panose="020B0609020204030204" pitchFamily="49" charset="0"/>
                        </a:rPr>
                        <a:t>(</a:t>
                      </a:r>
                      <a:r>
                        <a:rPr lang="fr-CA" sz="900" dirty="0" err="1">
                          <a:effectLst/>
                          <a:latin typeface="Consolas" panose="020B0609020204030204" pitchFamily="49" charset="0"/>
                          <a:cs typeface="Consolas" panose="020B0609020204030204" pitchFamily="49" charset="0"/>
                        </a:rPr>
                        <a:t>Fr_CA</a:t>
                      </a:r>
                      <a:r>
                        <a:rPr lang="fr-CA" sz="900" dirty="0">
                          <a:effectLst/>
                          <a:latin typeface="Consolas" panose="020B0609020204030204" pitchFamily="49" charset="0"/>
                          <a:cs typeface="Consolas" panose="020B0609020204030204" pitchFamily="49" charset="0"/>
                        </a:rPr>
                        <a:t> ou </a:t>
                      </a:r>
                      <a:r>
                        <a:rPr lang="fr-CA" sz="900" dirty="0" err="1">
                          <a:effectLst/>
                          <a:latin typeface="Consolas" panose="020B0609020204030204" pitchFamily="49" charset="0"/>
                          <a:cs typeface="Consolas" panose="020B0609020204030204" pitchFamily="49" charset="0"/>
                        </a:rPr>
                        <a:t>En_US</a:t>
                      </a:r>
                      <a:r>
                        <a:rPr lang="fr-CA" sz="900" dirty="0">
                          <a:effectLst/>
                          <a:latin typeface="Consolas" panose="020B0609020204030204" pitchFamily="49" charset="0"/>
                          <a:cs typeface="Consolas" panose="020B0609020204030204" pitchFamily="49" charset="0"/>
                        </a:rPr>
                        <a:t>)</a:t>
                      </a:r>
                    </a:p>
                  </a:txBody>
                  <a:tcPr marL="54975" marR="54975"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669999">
                        <a:lumMod val="40000"/>
                        <a:lumOff val="60000"/>
                      </a:srgbClr>
                    </a:solidFill>
                  </a:tcPr>
                </a:tc>
              </a:tr>
              <a:tr h="750404">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spcBef>
                          <a:spcPts val="0"/>
                        </a:spcBef>
                        <a:spcAft>
                          <a:spcPts val="0"/>
                        </a:spcAft>
                      </a:pPr>
                      <a:r>
                        <a:rPr lang="fr-CA" sz="900" dirty="0" err="1" smtClean="0">
                          <a:effectLst/>
                          <a:latin typeface="Arial" panose="020B0604020202020204" pitchFamily="34" charset="0"/>
                          <a:cs typeface="Arial" panose="020B0604020202020204" pitchFamily="34" charset="0"/>
                        </a:rPr>
                        <a:t>Sample</a:t>
                      </a:r>
                      <a:r>
                        <a:rPr lang="fr-CA" sz="900" dirty="0" smtClean="0">
                          <a:effectLst/>
                          <a:latin typeface="Arial" panose="020B0604020202020204" pitchFamily="34" charset="0"/>
                          <a:cs typeface="Arial" panose="020B0604020202020204" pitchFamily="34" charset="0"/>
                        </a:rPr>
                        <a:t> body</a:t>
                      </a:r>
                      <a:endParaRPr lang="fr-CA" sz="900" dirty="0">
                        <a:effectLst/>
                        <a:latin typeface="Arial" panose="020B0604020202020204" pitchFamily="34" charset="0"/>
                        <a:ea typeface="Times New Roman"/>
                        <a:cs typeface="Arial" panose="020B0604020202020204" pitchFamily="34" charset="0"/>
                      </a:endParaRPr>
                    </a:p>
                  </a:txBody>
                  <a:tcPr marL="54975" marR="54975"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5C8A8A"/>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spcBef>
                          <a:spcPts val="0"/>
                        </a:spcBef>
                        <a:spcAft>
                          <a:spcPts val="0"/>
                        </a:spcAft>
                      </a:pPr>
                      <a:r>
                        <a:rPr lang="en-US" sz="900" dirty="0">
                          <a:effectLst/>
                          <a:latin typeface="Consolas" panose="020B0609020204030204" pitchFamily="49" charset="0"/>
                          <a:cs typeface="Consolas" panose="020B0609020204030204" pitchFamily="49" charset="0"/>
                        </a:rPr>
                        <a:t>{</a:t>
                      </a:r>
                      <a:endParaRPr lang="fr-CA" sz="900" dirty="0">
                        <a:effectLst/>
                        <a:latin typeface="Consolas" panose="020B0609020204030204" pitchFamily="49" charset="0"/>
                        <a:cs typeface="Consolas" panose="020B0609020204030204" pitchFamily="49" charset="0"/>
                      </a:endParaRPr>
                    </a:p>
                    <a:p>
                      <a:pPr>
                        <a:spcBef>
                          <a:spcPts val="0"/>
                        </a:spcBef>
                        <a:spcAft>
                          <a:spcPts val="0"/>
                        </a:spcAft>
                      </a:pPr>
                      <a:r>
                        <a:rPr lang="en-US" sz="900" dirty="0">
                          <a:effectLst/>
                          <a:latin typeface="Consolas" panose="020B0609020204030204" pitchFamily="49" charset="0"/>
                          <a:cs typeface="Consolas" panose="020B0609020204030204" pitchFamily="49" charset="0"/>
                        </a:rPr>
                        <a:t>"</a:t>
                      </a:r>
                      <a:r>
                        <a:rPr lang="en-US" sz="900" dirty="0" err="1">
                          <a:effectLst/>
                          <a:latin typeface="Consolas" panose="020B0609020204030204" pitchFamily="49" charset="0"/>
                          <a:cs typeface="Consolas" panose="020B0609020204030204" pitchFamily="49" charset="0"/>
                        </a:rPr>
                        <a:t>name":"Mario</a:t>
                      </a:r>
                      <a:r>
                        <a:rPr lang="en-US" sz="900" dirty="0">
                          <a:effectLst/>
                          <a:latin typeface="Consolas" panose="020B0609020204030204" pitchFamily="49" charset="0"/>
                          <a:cs typeface="Consolas" panose="020B0609020204030204" pitchFamily="49" charset="0"/>
                        </a:rPr>
                        <a:t> Cardinal",</a:t>
                      </a:r>
                      <a:endParaRPr lang="fr-CA" sz="900" dirty="0">
                        <a:effectLst/>
                        <a:latin typeface="Consolas" panose="020B0609020204030204" pitchFamily="49" charset="0"/>
                        <a:cs typeface="Consolas" panose="020B0609020204030204" pitchFamily="49" charset="0"/>
                      </a:endParaRPr>
                    </a:p>
                    <a:p>
                      <a:pPr>
                        <a:spcBef>
                          <a:spcPts val="0"/>
                        </a:spcBef>
                        <a:spcAft>
                          <a:spcPts val="0"/>
                        </a:spcAft>
                      </a:pPr>
                      <a:r>
                        <a:rPr lang="en-US" sz="900" dirty="0">
                          <a:effectLst/>
                          <a:latin typeface="Consolas" panose="020B0609020204030204" pitchFamily="49" charset="0"/>
                          <a:cs typeface="Consolas" panose="020B0609020204030204" pitchFamily="49" charset="0"/>
                        </a:rPr>
                        <a:t>"</a:t>
                      </a:r>
                      <a:r>
                        <a:rPr lang="en-US" sz="900" dirty="0" err="1">
                          <a:effectLst/>
                          <a:latin typeface="Consolas" panose="020B0609020204030204" pitchFamily="49" charset="0"/>
                          <a:cs typeface="Consolas" panose="020B0609020204030204" pitchFamily="49" charset="0"/>
                        </a:rPr>
                        <a:t>email</a:t>
                      </a:r>
                      <a:r>
                        <a:rPr lang="en-US" sz="900" dirty="0" err="1" smtClean="0">
                          <a:effectLst/>
                          <a:latin typeface="Consolas" panose="020B0609020204030204" pitchFamily="49" charset="0"/>
                          <a:cs typeface="Consolas" panose="020B0609020204030204" pitchFamily="49" charset="0"/>
                        </a:rPr>
                        <a:t>":“mcardinal@mariocardinal.com</a:t>
                      </a:r>
                      <a:r>
                        <a:rPr lang="en-US" sz="900" dirty="0">
                          <a:effectLst/>
                          <a:latin typeface="Consolas" panose="020B0609020204030204" pitchFamily="49" charset="0"/>
                          <a:cs typeface="Consolas" panose="020B0609020204030204" pitchFamily="49" charset="0"/>
                        </a:rPr>
                        <a:t>",</a:t>
                      </a:r>
                      <a:endParaRPr lang="fr-CA" sz="900" dirty="0">
                        <a:effectLst/>
                        <a:latin typeface="Consolas" panose="020B0609020204030204" pitchFamily="49" charset="0"/>
                        <a:cs typeface="Consolas" panose="020B0609020204030204" pitchFamily="49" charset="0"/>
                      </a:endParaRPr>
                    </a:p>
                    <a:p>
                      <a:pPr>
                        <a:spcBef>
                          <a:spcPts val="0"/>
                        </a:spcBef>
                        <a:spcAft>
                          <a:spcPts val="0"/>
                        </a:spcAft>
                      </a:pPr>
                      <a:r>
                        <a:rPr lang="fr-CA" sz="900" dirty="0">
                          <a:effectLst/>
                          <a:latin typeface="Consolas" panose="020B0609020204030204" pitchFamily="49" charset="0"/>
                          <a:cs typeface="Consolas" panose="020B0609020204030204" pitchFamily="49" charset="0"/>
                        </a:rPr>
                        <a:t>"</a:t>
                      </a:r>
                      <a:r>
                        <a:rPr lang="fr-CA" sz="900" dirty="0" err="1">
                          <a:effectLst/>
                          <a:latin typeface="Consolas" panose="020B0609020204030204" pitchFamily="49" charset="0"/>
                          <a:cs typeface="Consolas" panose="020B0609020204030204" pitchFamily="49" charset="0"/>
                        </a:rPr>
                        <a:t>language</a:t>
                      </a:r>
                      <a:r>
                        <a:rPr lang="fr-CA" sz="900" dirty="0">
                          <a:effectLst/>
                          <a:latin typeface="Consolas" panose="020B0609020204030204" pitchFamily="49" charset="0"/>
                          <a:cs typeface="Consolas" panose="020B0609020204030204" pitchFamily="49" charset="0"/>
                        </a:rPr>
                        <a:t>":"</a:t>
                      </a:r>
                      <a:r>
                        <a:rPr lang="fr-CA" sz="900" dirty="0" err="1">
                          <a:effectLst/>
                          <a:latin typeface="Consolas" panose="020B0609020204030204" pitchFamily="49" charset="0"/>
                          <a:cs typeface="Consolas" panose="020B0609020204030204" pitchFamily="49" charset="0"/>
                        </a:rPr>
                        <a:t>fr_CA</a:t>
                      </a:r>
                      <a:r>
                        <a:rPr lang="fr-CA" sz="900" dirty="0">
                          <a:effectLst/>
                          <a:latin typeface="Consolas" panose="020B0609020204030204" pitchFamily="49" charset="0"/>
                          <a:cs typeface="Consolas" panose="020B0609020204030204" pitchFamily="49" charset="0"/>
                        </a:rPr>
                        <a:t>"</a:t>
                      </a:r>
                    </a:p>
                    <a:p>
                      <a:pPr>
                        <a:spcBef>
                          <a:spcPts val="0"/>
                        </a:spcBef>
                        <a:spcAft>
                          <a:spcPts val="0"/>
                        </a:spcAft>
                      </a:pPr>
                      <a:r>
                        <a:rPr lang="fr-CA" sz="900" dirty="0">
                          <a:effectLst/>
                          <a:latin typeface="Consolas" panose="020B0609020204030204" pitchFamily="49" charset="0"/>
                          <a:cs typeface="Consolas" panose="020B0609020204030204" pitchFamily="49" charset="0"/>
                        </a:rPr>
                        <a:t>}</a:t>
                      </a:r>
                    </a:p>
                  </a:txBody>
                  <a:tcPr marL="54975" marR="54975"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669999">
                        <a:lumMod val="20000"/>
                        <a:lumOff val="80000"/>
                      </a:srgbClr>
                    </a:solidFill>
                  </a:tcPr>
                </a:tc>
              </a:tr>
              <a:tr h="367099">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spcBef>
                          <a:spcPts val="0"/>
                        </a:spcBef>
                        <a:spcAft>
                          <a:spcPts val="0"/>
                        </a:spcAft>
                      </a:pPr>
                      <a:r>
                        <a:rPr lang="fr-CA" sz="900" dirty="0" err="1" smtClean="0">
                          <a:effectLst/>
                          <a:latin typeface="Arial" panose="020B0604020202020204" pitchFamily="34" charset="0"/>
                          <a:cs typeface="Arial" panose="020B0604020202020204" pitchFamily="34" charset="0"/>
                        </a:rPr>
                        <a:t>Success</a:t>
                      </a:r>
                      <a:r>
                        <a:rPr lang="fr-CA" sz="900" dirty="0" smtClean="0">
                          <a:effectLst/>
                          <a:latin typeface="Arial" panose="020B0604020202020204" pitchFamily="34" charset="0"/>
                          <a:cs typeface="Arial" panose="020B0604020202020204" pitchFamily="34" charset="0"/>
                        </a:rPr>
                        <a:t> </a:t>
                      </a:r>
                      <a:r>
                        <a:rPr lang="fr-CA" sz="900" dirty="0" err="1" smtClean="0">
                          <a:effectLst/>
                          <a:latin typeface="Arial" panose="020B0604020202020204" pitchFamily="34" charset="0"/>
                          <a:cs typeface="Arial" panose="020B0604020202020204" pitchFamily="34" charset="0"/>
                        </a:rPr>
                        <a:t>Response</a:t>
                      </a:r>
                      <a:endParaRPr lang="fr-CA" sz="900" dirty="0">
                        <a:effectLst/>
                        <a:latin typeface="Arial" panose="020B0604020202020204" pitchFamily="34" charset="0"/>
                        <a:ea typeface="Times New Roman"/>
                        <a:cs typeface="Arial" panose="020B0604020202020204" pitchFamily="34" charset="0"/>
                      </a:endParaRPr>
                    </a:p>
                  </a:txBody>
                  <a:tcPr marL="54975" marR="54975"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5C8A8A"/>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fr-CA" sz="900" dirty="0" err="1" smtClean="0">
                          <a:effectLst/>
                          <a:latin typeface="Consolas" panose="020B0609020204030204" pitchFamily="49" charset="0"/>
                          <a:cs typeface="Consolas" panose="020B0609020204030204" pitchFamily="49" charset="0"/>
                        </a:rPr>
                        <a:t>Status</a:t>
                      </a:r>
                      <a:r>
                        <a:rPr lang="fr-CA" sz="900" dirty="0" smtClean="0">
                          <a:effectLst/>
                          <a:latin typeface="Consolas" panose="020B0609020204030204" pitchFamily="49" charset="0"/>
                          <a:cs typeface="Consolas" panose="020B0609020204030204" pitchFamily="49" charset="0"/>
                        </a:rPr>
                        <a:t> Code: 204 No Content</a:t>
                      </a:r>
                      <a:endParaRPr lang="fr-CA" sz="900" dirty="0">
                        <a:effectLst/>
                        <a:latin typeface="Consolas" panose="020B0609020204030204" pitchFamily="49" charset="0"/>
                        <a:ea typeface="Times New Roman"/>
                        <a:cs typeface="Consolas" panose="020B0609020204030204" pitchFamily="49" charset="0"/>
                      </a:endParaRPr>
                    </a:p>
                  </a:txBody>
                  <a:tcPr marL="54975" marR="54975"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669999">
                        <a:lumMod val="40000"/>
                        <a:lumOff val="60000"/>
                      </a:srgbClr>
                    </a:solidFill>
                  </a:tcPr>
                </a:tc>
              </a:tr>
              <a:tr h="940690">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spcBef>
                          <a:spcPts val="0"/>
                        </a:spcBef>
                        <a:spcAft>
                          <a:spcPts val="0"/>
                        </a:spcAft>
                      </a:pPr>
                      <a:r>
                        <a:rPr lang="fr-CA" sz="900" dirty="0" err="1" smtClean="0">
                          <a:effectLst/>
                          <a:latin typeface="Arial" panose="020B0604020202020204" pitchFamily="34" charset="0"/>
                          <a:cs typeface="Arial" panose="020B0604020202020204" pitchFamily="34" charset="0"/>
                        </a:rPr>
                        <a:t>Error</a:t>
                      </a:r>
                      <a:r>
                        <a:rPr lang="fr-CA" sz="900" dirty="0" smtClean="0">
                          <a:effectLst/>
                          <a:latin typeface="Arial" panose="020B0604020202020204" pitchFamily="34" charset="0"/>
                          <a:cs typeface="Arial" panose="020B0604020202020204" pitchFamily="34" charset="0"/>
                        </a:rPr>
                        <a:t> </a:t>
                      </a:r>
                      <a:r>
                        <a:rPr lang="fr-CA" sz="900" dirty="0" err="1" smtClean="0">
                          <a:effectLst/>
                          <a:latin typeface="Arial" panose="020B0604020202020204" pitchFamily="34" charset="0"/>
                          <a:cs typeface="Arial" panose="020B0604020202020204" pitchFamily="34" charset="0"/>
                        </a:rPr>
                        <a:t>Response</a:t>
                      </a:r>
                      <a:endParaRPr lang="fr-CA" sz="900" dirty="0">
                        <a:effectLst/>
                        <a:latin typeface="Arial" panose="020B0604020202020204" pitchFamily="34" charset="0"/>
                        <a:ea typeface="Times New Roman"/>
                        <a:cs typeface="Arial" panose="020B0604020202020204" pitchFamily="34" charset="0"/>
                      </a:endParaRPr>
                    </a:p>
                  </a:txBody>
                  <a:tcPr marL="54975" marR="54975"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5C8A8A"/>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fr-CA" sz="900" b="1" dirty="0" err="1" smtClean="0">
                          <a:effectLst/>
                          <a:latin typeface="Consolas" panose="020B0609020204030204" pitchFamily="49" charset="0"/>
                          <a:cs typeface="Consolas" panose="020B0609020204030204" pitchFamily="49" charset="0"/>
                        </a:rPr>
                        <a:t>Status</a:t>
                      </a:r>
                      <a:r>
                        <a:rPr lang="fr-CA" sz="900" dirty="0" smtClean="0">
                          <a:effectLst/>
                          <a:latin typeface="Consolas" panose="020B0609020204030204" pitchFamily="49" charset="0"/>
                          <a:cs typeface="Consolas" panose="020B0609020204030204" pitchFamily="49" charset="0"/>
                        </a:rPr>
                        <a:t> </a:t>
                      </a:r>
                      <a:r>
                        <a:rPr lang="fr-CA" sz="900" b="1" dirty="0" smtClean="0">
                          <a:effectLst/>
                          <a:latin typeface="Consolas" panose="020B0609020204030204" pitchFamily="49" charset="0"/>
                          <a:cs typeface="Consolas" panose="020B0609020204030204" pitchFamily="49" charset="0"/>
                        </a:rPr>
                        <a:t>Code</a:t>
                      </a:r>
                      <a:r>
                        <a:rPr lang="fr-CA" sz="900" dirty="0" smtClean="0">
                          <a:effectLst/>
                          <a:latin typeface="Consolas" panose="020B0609020204030204" pitchFamily="49" charset="0"/>
                          <a:cs typeface="Consolas" panose="020B0609020204030204" pitchFamily="49" charset="0"/>
                        </a:rPr>
                        <a:t>: 400</a:t>
                      </a:r>
                      <a:r>
                        <a:rPr lang="fr-CA" sz="900" baseline="0" dirty="0" smtClean="0">
                          <a:effectLst/>
                          <a:latin typeface="Consolas" panose="020B0609020204030204" pitchFamily="49" charset="0"/>
                          <a:cs typeface="Consolas" panose="020B0609020204030204" pitchFamily="49" charset="0"/>
                        </a:rPr>
                        <a:t> </a:t>
                      </a:r>
                      <a:r>
                        <a:rPr lang="fr-CA" sz="900" dirty="0" smtClean="0">
                          <a:effectLst/>
                          <a:latin typeface="Consolas" panose="020B0609020204030204" pitchFamily="49" charset="0"/>
                          <a:cs typeface="Consolas" panose="020B0609020204030204" pitchFamily="49" charset="0"/>
                        </a:rPr>
                        <a:t>Bad </a:t>
                      </a:r>
                      <a:r>
                        <a:rPr lang="fr-CA" sz="900" dirty="0" err="1" smtClean="0">
                          <a:effectLst/>
                          <a:latin typeface="Consolas" panose="020B0609020204030204" pitchFamily="49" charset="0"/>
                          <a:cs typeface="Consolas" panose="020B0609020204030204" pitchFamily="49" charset="0"/>
                        </a:rPr>
                        <a:t>Request</a:t>
                      </a:r>
                      <a:r>
                        <a:rPr lang="fr-CA" sz="900" dirty="0" smtClean="0">
                          <a:effectLst/>
                          <a:latin typeface="Consolas" panose="020B0609020204030204" pitchFamily="49" charset="0"/>
                          <a:cs typeface="Consolas" panose="020B0609020204030204" pitchFamily="49" charset="0"/>
                        </a:rPr>
                        <a:t>, </a:t>
                      </a:r>
                      <a:r>
                        <a:rPr lang="en-US" sz="900" b="1" dirty="0" smtClean="0">
                          <a:effectLst/>
                          <a:latin typeface="Consolas" panose="020B0609020204030204" pitchFamily="49" charset="0"/>
                          <a:ea typeface="Times New Roman"/>
                          <a:cs typeface="Consolas" panose="020B0609020204030204" pitchFamily="49" charset="0"/>
                        </a:rPr>
                        <a:t>Body</a:t>
                      </a:r>
                      <a:r>
                        <a:rPr lang="en-US" sz="900" dirty="0" smtClean="0">
                          <a:effectLst/>
                          <a:latin typeface="Consolas" panose="020B0609020204030204" pitchFamily="49" charset="0"/>
                          <a:ea typeface="Times New Roman"/>
                          <a:cs typeface="Consolas" panose="020B0609020204030204" pitchFamily="49" charset="0"/>
                        </a:rPr>
                        <a:t>: {</a:t>
                      </a:r>
                      <a:r>
                        <a:rPr lang="fr-CA" sz="900" dirty="0" smtClean="0">
                          <a:effectLst/>
                          <a:latin typeface="Consolas" panose="020B0609020204030204" pitchFamily="49" charset="0"/>
                          <a:ea typeface="Times New Roman"/>
                          <a:cs typeface="Consolas" panose="020B0609020204030204" pitchFamily="49" charset="0"/>
                        </a:rPr>
                        <a:t>"</a:t>
                      </a:r>
                      <a:r>
                        <a:rPr lang="fr-CA" sz="900" dirty="0" err="1" smtClean="0">
                          <a:effectLst/>
                          <a:latin typeface="Consolas" panose="020B0609020204030204" pitchFamily="49" charset="0"/>
                          <a:ea typeface="Times New Roman"/>
                          <a:cs typeface="Consolas" panose="020B0609020204030204" pitchFamily="49" charset="0"/>
                        </a:rPr>
                        <a:t>Error</a:t>
                      </a:r>
                      <a:r>
                        <a:rPr lang="fr-CA" sz="900" dirty="0" smtClean="0">
                          <a:effectLst/>
                          <a:latin typeface="Consolas" panose="020B0609020204030204" pitchFamily="49" charset="0"/>
                          <a:ea typeface="Times New Roman"/>
                          <a:cs typeface="Consolas" panose="020B0609020204030204" pitchFamily="49" charset="0"/>
                        </a:rPr>
                        <a:t> Code":"..."}</a:t>
                      </a:r>
                      <a:endParaRPr lang="fr-CA" sz="900" dirty="0" smtClean="0">
                        <a:effectLst/>
                        <a:latin typeface="Consolas" panose="020B0609020204030204" pitchFamily="49" charset="0"/>
                        <a:cs typeface="Consolas" panose="020B0609020204030204" pitchFamily="49" charset="0"/>
                      </a:endParaRPr>
                    </a:p>
                    <a:p>
                      <a:pPr>
                        <a:spcBef>
                          <a:spcPts val="0"/>
                        </a:spcBef>
                        <a:spcAft>
                          <a:spcPts val="0"/>
                        </a:spcAft>
                      </a:pPr>
                      <a:r>
                        <a:rPr lang="en-US" sz="900" b="1" dirty="0" smtClean="0">
                          <a:effectLst/>
                          <a:latin typeface="Consolas" panose="020B0609020204030204" pitchFamily="49" charset="0"/>
                          <a:ea typeface="Times New Roman"/>
                          <a:cs typeface="Consolas" panose="020B0609020204030204" pitchFamily="49" charset="0"/>
                        </a:rPr>
                        <a:t>Status</a:t>
                      </a:r>
                      <a:r>
                        <a:rPr lang="en-US" sz="900" dirty="0" smtClean="0">
                          <a:effectLst/>
                          <a:latin typeface="Consolas" panose="020B0609020204030204" pitchFamily="49" charset="0"/>
                          <a:ea typeface="Times New Roman"/>
                          <a:cs typeface="Consolas" panose="020B0609020204030204" pitchFamily="49" charset="0"/>
                        </a:rPr>
                        <a:t> </a:t>
                      </a:r>
                      <a:r>
                        <a:rPr lang="en-US" sz="900" b="1" dirty="0" smtClean="0">
                          <a:effectLst/>
                          <a:latin typeface="Consolas" panose="020B0609020204030204" pitchFamily="49" charset="0"/>
                          <a:ea typeface="Times New Roman"/>
                          <a:cs typeface="Consolas" panose="020B0609020204030204" pitchFamily="49" charset="0"/>
                        </a:rPr>
                        <a:t>Code</a:t>
                      </a:r>
                      <a:r>
                        <a:rPr lang="en-US" sz="900" dirty="0" smtClean="0">
                          <a:effectLst/>
                          <a:latin typeface="Consolas" panose="020B0609020204030204" pitchFamily="49" charset="0"/>
                          <a:ea typeface="Times New Roman"/>
                          <a:cs typeface="Consolas" panose="020B0609020204030204" pitchFamily="49" charset="0"/>
                        </a:rPr>
                        <a:t>: 401 Unauthenticated, </a:t>
                      </a:r>
                      <a:r>
                        <a:rPr lang="en-US" sz="900" baseline="0" dirty="0" smtClean="0">
                          <a:effectLst/>
                          <a:latin typeface="Consolas" panose="020B0609020204030204" pitchFamily="49" charset="0"/>
                          <a:ea typeface="Times New Roman"/>
                          <a:cs typeface="Consolas" panose="020B0609020204030204" pitchFamily="49" charset="0"/>
                        </a:rPr>
                        <a:t>see </a:t>
                      </a:r>
                      <a:r>
                        <a:rPr lang="en-US" sz="900" b="1" dirty="0" smtClean="0">
                          <a:effectLst/>
                          <a:latin typeface="Consolas" panose="020B0609020204030204" pitchFamily="49" charset="0"/>
                          <a:ea typeface="Times New Roman"/>
                          <a:cs typeface="Consolas" panose="020B0609020204030204" pitchFamily="49" charset="0"/>
                        </a:rPr>
                        <a:t>WWW-Authenticate</a:t>
                      </a:r>
                      <a:r>
                        <a:rPr lang="en-US" sz="900" dirty="0" smtClean="0">
                          <a:effectLst/>
                          <a:latin typeface="Consolas" panose="020B0609020204030204" pitchFamily="49" charset="0"/>
                          <a:ea typeface="Times New Roman"/>
                          <a:cs typeface="Consolas" panose="020B0609020204030204" pitchFamily="49" charset="0"/>
                        </a:rPr>
                        <a:t> value in header</a:t>
                      </a:r>
                    </a:p>
                    <a:p>
                      <a:pPr>
                        <a:spcBef>
                          <a:spcPts val="0"/>
                        </a:spcBef>
                        <a:spcAft>
                          <a:spcPts val="0"/>
                        </a:spcAft>
                      </a:pPr>
                      <a:r>
                        <a:rPr lang="en-US" sz="900" b="1" dirty="0" smtClean="0">
                          <a:effectLst/>
                          <a:latin typeface="Consolas" panose="020B0609020204030204" pitchFamily="49" charset="0"/>
                          <a:ea typeface="Times New Roman"/>
                          <a:cs typeface="Consolas" panose="020B0609020204030204" pitchFamily="49" charset="0"/>
                        </a:rPr>
                        <a:t>Status</a:t>
                      </a:r>
                      <a:r>
                        <a:rPr lang="en-US" sz="900" dirty="0" smtClean="0">
                          <a:effectLst/>
                          <a:latin typeface="Consolas" panose="020B0609020204030204" pitchFamily="49" charset="0"/>
                          <a:ea typeface="Times New Roman"/>
                          <a:cs typeface="Consolas" panose="020B0609020204030204" pitchFamily="49" charset="0"/>
                        </a:rPr>
                        <a:t> </a:t>
                      </a:r>
                      <a:r>
                        <a:rPr lang="en-US" sz="900" b="1" dirty="0" smtClean="0">
                          <a:effectLst/>
                          <a:latin typeface="Consolas" panose="020B0609020204030204" pitchFamily="49" charset="0"/>
                          <a:ea typeface="Times New Roman"/>
                          <a:cs typeface="Consolas" panose="020B0609020204030204" pitchFamily="49" charset="0"/>
                        </a:rPr>
                        <a:t>Code</a:t>
                      </a:r>
                      <a:r>
                        <a:rPr lang="en-US" sz="900" dirty="0" smtClean="0">
                          <a:effectLst/>
                          <a:latin typeface="Consolas" panose="020B0609020204030204" pitchFamily="49" charset="0"/>
                          <a:ea typeface="Times New Roman"/>
                          <a:cs typeface="Consolas" panose="020B0609020204030204" pitchFamily="49" charset="0"/>
                        </a:rPr>
                        <a:t>:</a:t>
                      </a:r>
                      <a:r>
                        <a:rPr lang="en-US" sz="900" baseline="0" dirty="0" smtClean="0">
                          <a:effectLst/>
                          <a:latin typeface="Consolas" panose="020B0609020204030204" pitchFamily="49" charset="0"/>
                          <a:ea typeface="Times New Roman"/>
                          <a:cs typeface="Consolas" panose="020B0609020204030204" pitchFamily="49" charset="0"/>
                        </a:rPr>
                        <a:t> 403 Forbidden </a:t>
                      </a:r>
                    </a:p>
                    <a:p>
                      <a:pPr>
                        <a:spcBef>
                          <a:spcPts val="0"/>
                        </a:spcBef>
                        <a:spcAft>
                          <a:spcPts val="0"/>
                        </a:spcAft>
                      </a:pPr>
                      <a:r>
                        <a:rPr lang="en-US" sz="900" b="1" dirty="0" smtClean="0">
                          <a:effectLst/>
                          <a:latin typeface="Consolas" panose="020B0609020204030204" pitchFamily="49" charset="0"/>
                          <a:ea typeface="Times New Roman"/>
                          <a:cs typeface="Consolas" panose="020B0609020204030204" pitchFamily="49" charset="0"/>
                        </a:rPr>
                        <a:t>Status</a:t>
                      </a:r>
                      <a:r>
                        <a:rPr lang="en-US" sz="900" dirty="0" smtClean="0">
                          <a:effectLst/>
                          <a:latin typeface="Consolas" panose="020B0609020204030204" pitchFamily="49" charset="0"/>
                          <a:ea typeface="Times New Roman"/>
                          <a:cs typeface="Consolas" panose="020B0609020204030204" pitchFamily="49" charset="0"/>
                        </a:rPr>
                        <a:t> </a:t>
                      </a:r>
                      <a:r>
                        <a:rPr lang="en-US" sz="900" b="1" dirty="0" smtClean="0">
                          <a:effectLst/>
                          <a:latin typeface="Consolas" panose="020B0609020204030204" pitchFamily="49" charset="0"/>
                          <a:ea typeface="Times New Roman"/>
                          <a:cs typeface="Consolas" panose="020B0609020204030204" pitchFamily="49" charset="0"/>
                        </a:rPr>
                        <a:t>Code</a:t>
                      </a:r>
                      <a:r>
                        <a:rPr lang="en-US" sz="900" dirty="0" smtClean="0">
                          <a:effectLst/>
                          <a:latin typeface="Consolas" panose="020B0609020204030204" pitchFamily="49" charset="0"/>
                          <a:ea typeface="Times New Roman"/>
                          <a:cs typeface="Consolas" panose="020B0609020204030204" pitchFamily="49" charset="0"/>
                        </a:rPr>
                        <a:t>: 404</a:t>
                      </a:r>
                      <a:r>
                        <a:rPr lang="en-US" sz="900" baseline="0" dirty="0" smtClean="0">
                          <a:effectLst/>
                          <a:latin typeface="Consolas" panose="020B0609020204030204" pitchFamily="49" charset="0"/>
                          <a:ea typeface="Times New Roman"/>
                          <a:cs typeface="Consolas" panose="020B0609020204030204" pitchFamily="49" charset="0"/>
                        </a:rPr>
                        <a:t> </a:t>
                      </a:r>
                      <a:r>
                        <a:rPr lang="en-US" sz="900" dirty="0" smtClean="0">
                          <a:effectLst/>
                          <a:latin typeface="Consolas" panose="020B0609020204030204" pitchFamily="49" charset="0"/>
                          <a:ea typeface="Times New Roman"/>
                          <a:cs typeface="Consolas" panose="020B0609020204030204" pitchFamily="49" charset="0"/>
                        </a:rPr>
                        <a:t>Not Found</a:t>
                      </a:r>
                    </a:p>
                    <a:p>
                      <a:pPr>
                        <a:spcBef>
                          <a:spcPts val="0"/>
                        </a:spcBef>
                        <a:spcAft>
                          <a:spcPts val="0"/>
                        </a:spcAft>
                      </a:pPr>
                      <a:r>
                        <a:rPr lang="en-US" sz="900" b="1" dirty="0" smtClean="0">
                          <a:effectLst/>
                          <a:latin typeface="Consolas" panose="020B0609020204030204" pitchFamily="49" charset="0"/>
                          <a:ea typeface="Times New Roman"/>
                          <a:cs typeface="Consolas" panose="020B0609020204030204" pitchFamily="49" charset="0"/>
                        </a:rPr>
                        <a:t>Status</a:t>
                      </a:r>
                      <a:r>
                        <a:rPr lang="en-US" sz="900" dirty="0" smtClean="0">
                          <a:effectLst/>
                          <a:latin typeface="Consolas" panose="020B0609020204030204" pitchFamily="49" charset="0"/>
                          <a:ea typeface="Times New Roman"/>
                          <a:cs typeface="Consolas" panose="020B0609020204030204" pitchFamily="49" charset="0"/>
                        </a:rPr>
                        <a:t> </a:t>
                      </a:r>
                      <a:r>
                        <a:rPr lang="en-US" sz="900" b="1" dirty="0" smtClean="0">
                          <a:effectLst/>
                          <a:latin typeface="Consolas" panose="020B0609020204030204" pitchFamily="49" charset="0"/>
                          <a:ea typeface="Times New Roman"/>
                          <a:cs typeface="Consolas" panose="020B0609020204030204" pitchFamily="49" charset="0"/>
                        </a:rPr>
                        <a:t>Code</a:t>
                      </a:r>
                      <a:r>
                        <a:rPr lang="en-US" sz="900" dirty="0" smtClean="0">
                          <a:effectLst/>
                          <a:latin typeface="Consolas" panose="020B0609020204030204" pitchFamily="49" charset="0"/>
                          <a:ea typeface="Times New Roman"/>
                          <a:cs typeface="Consolas" panose="020B0609020204030204" pitchFamily="49" charset="0"/>
                        </a:rPr>
                        <a:t>: 429</a:t>
                      </a:r>
                      <a:r>
                        <a:rPr lang="en-US" sz="900" baseline="0" dirty="0" smtClean="0">
                          <a:effectLst/>
                          <a:latin typeface="Consolas" panose="020B0609020204030204" pitchFamily="49" charset="0"/>
                          <a:ea typeface="Times New Roman"/>
                          <a:cs typeface="Consolas" panose="020B0609020204030204" pitchFamily="49" charset="0"/>
                        </a:rPr>
                        <a:t> </a:t>
                      </a:r>
                      <a:r>
                        <a:rPr lang="en-US" sz="900" dirty="0" smtClean="0">
                          <a:effectLst/>
                          <a:latin typeface="Consolas" panose="020B0609020204030204" pitchFamily="49" charset="0"/>
                          <a:ea typeface="Times New Roman"/>
                          <a:cs typeface="Consolas" panose="020B0609020204030204" pitchFamily="49" charset="0"/>
                        </a:rPr>
                        <a:t>Too Many Requests, see </a:t>
                      </a:r>
                      <a:r>
                        <a:rPr lang="en-US" sz="900" b="1" dirty="0" smtClean="0">
                          <a:effectLst/>
                          <a:latin typeface="Consolas" panose="020B0609020204030204" pitchFamily="49" charset="0"/>
                          <a:ea typeface="Times New Roman"/>
                          <a:cs typeface="Consolas" panose="020B0609020204030204" pitchFamily="49" charset="0"/>
                        </a:rPr>
                        <a:t>Retry-After</a:t>
                      </a:r>
                      <a:r>
                        <a:rPr lang="en-US" sz="900" dirty="0" smtClean="0">
                          <a:effectLst/>
                          <a:latin typeface="Consolas" panose="020B0609020204030204" pitchFamily="49" charset="0"/>
                          <a:ea typeface="Times New Roman"/>
                          <a:cs typeface="Consolas" panose="020B0609020204030204" pitchFamily="49" charset="0"/>
                        </a:rPr>
                        <a:t> value in header</a:t>
                      </a:r>
                    </a:p>
                    <a:p>
                      <a:pPr>
                        <a:spcBef>
                          <a:spcPts val="0"/>
                        </a:spcBef>
                        <a:spcAft>
                          <a:spcPts val="0"/>
                        </a:spcAft>
                      </a:pPr>
                      <a:r>
                        <a:rPr lang="en-US" sz="900" b="1" dirty="0" smtClean="0">
                          <a:effectLst/>
                          <a:latin typeface="Consolas" panose="020B0609020204030204" pitchFamily="49" charset="0"/>
                          <a:ea typeface="Times New Roman"/>
                          <a:cs typeface="Consolas" panose="020B0609020204030204" pitchFamily="49" charset="0"/>
                        </a:rPr>
                        <a:t>Status</a:t>
                      </a:r>
                      <a:r>
                        <a:rPr lang="en-US" sz="900" dirty="0" smtClean="0">
                          <a:effectLst/>
                          <a:latin typeface="Consolas" panose="020B0609020204030204" pitchFamily="49" charset="0"/>
                          <a:ea typeface="Times New Roman"/>
                          <a:cs typeface="Consolas" panose="020B0609020204030204" pitchFamily="49" charset="0"/>
                        </a:rPr>
                        <a:t> </a:t>
                      </a:r>
                      <a:r>
                        <a:rPr lang="en-US" sz="900" b="1" dirty="0" smtClean="0">
                          <a:effectLst/>
                          <a:latin typeface="Consolas" panose="020B0609020204030204" pitchFamily="49" charset="0"/>
                          <a:ea typeface="Times New Roman"/>
                          <a:cs typeface="Consolas" panose="020B0609020204030204" pitchFamily="49" charset="0"/>
                        </a:rPr>
                        <a:t>Code</a:t>
                      </a:r>
                      <a:r>
                        <a:rPr lang="en-US" sz="900" dirty="0" smtClean="0">
                          <a:effectLst/>
                          <a:latin typeface="Consolas" panose="020B0609020204030204" pitchFamily="49" charset="0"/>
                          <a:ea typeface="Times New Roman"/>
                          <a:cs typeface="Consolas" panose="020B0609020204030204" pitchFamily="49" charset="0"/>
                        </a:rPr>
                        <a:t>: 500 Internal Server Error</a:t>
                      </a:r>
                    </a:p>
                    <a:p>
                      <a:pPr>
                        <a:spcBef>
                          <a:spcPts val="0"/>
                        </a:spcBef>
                        <a:spcAft>
                          <a:spcPts val="0"/>
                        </a:spcAft>
                      </a:pPr>
                      <a:r>
                        <a:rPr lang="en-US" sz="900" b="1" dirty="0" smtClean="0">
                          <a:effectLst/>
                          <a:latin typeface="Consolas" panose="020B0609020204030204" pitchFamily="49" charset="0"/>
                          <a:ea typeface="Times New Roman"/>
                          <a:cs typeface="Consolas" panose="020B0609020204030204" pitchFamily="49" charset="0"/>
                        </a:rPr>
                        <a:t>Status</a:t>
                      </a:r>
                      <a:r>
                        <a:rPr lang="en-US" sz="900" dirty="0" smtClean="0">
                          <a:effectLst/>
                          <a:latin typeface="Consolas" panose="020B0609020204030204" pitchFamily="49" charset="0"/>
                          <a:ea typeface="Times New Roman"/>
                          <a:cs typeface="Consolas" panose="020B0609020204030204" pitchFamily="49" charset="0"/>
                        </a:rPr>
                        <a:t> </a:t>
                      </a:r>
                      <a:r>
                        <a:rPr lang="en-US" sz="900" b="1" dirty="0" smtClean="0">
                          <a:effectLst/>
                          <a:latin typeface="Consolas" panose="020B0609020204030204" pitchFamily="49" charset="0"/>
                          <a:ea typeface="Times New Roman"/>
                          <a:cs typeface="Consolas" panose="020B0609020204030204" pitchFamily="49" charset="0"/>
                        </a:rPr>
                        <a:t>Code</a:t>
                      </a:r>
                      <a:r>
                        <a:rPr lang="en-US" sz="900" dirty="0" smtClean="0">
                          <a:effectLst/>
                          <a:latin typeface="Consolas" panose="020B0609020204030204" pitchFamily="49" charset="0"/>
                          <a:ea typeface="Times New Roman"/>
                          <a:cs typeface="Consolas" panose="020B0609020204030204" pitchFamily="49" charset="0"/>
                        </a:rPr>
                        <a:t>: 503 Service Unavailable</a:t>
                      </a:r>
                      <a:endParaRPr lang="fr-CA" sz="900" dirty="0" smtClean="0">
                        <a:effectLst/>
                        <a:latin typeface="Consolas" panose="020B0609020204030204" pitchFamily="49" charset="0"/>
                        <a:ea typeface="Times New Roman"/>
                        <a:cs typeface="Consolas" panose="020B0609020204030204" pitchFamily="49" charset="0"/>
                      </a:endParaRPr>
                    </a:p>
                  </a:txBody>
                  <a:tcPr marL="54975" marR="54975"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669999">
                        <a:lumMod val="20000"/>
                        <a:lumOff val="80000"/>
                      </a:srgbClr>
                    </a:solidFill>
                  </a:tcPr>
                </a:tc>
              </a:tr>
              <a:tr h="403153">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spcBef>
                          <a:spcPts val="0"/>
                        </a:spcBef>
                        <a:spcAft>
                          <a:spcPts val="0"/>
                        </a:spcAft>
                      </a:pPr>
                      <a:r>
                        <a:rPr lang="en-US" sz="900" dirty="0" smtClean="0">
                          <a:effectLst/>
                          <a:latin typeface="Arial" panose="020B0604020202020204" pitchFamily="34" charset="0"/>
                          <a:ea typeface="Times New Roman"/>
                          <a:cs typeface="Arial" panose="020B0604020202020204" pitchFamily="34" charset="0"/>
                        </a:rPr>
                        <a:t>Error Code</a:t>
                      </a:r>
                      <a:endParaRPr lang="fr-CA" sz="900" dirty="0">
                        <a:effectLst/>
                        <a:latin typeface="Arial" panose="020B0604020202020204" pitchFamily="34" charset="0"/>
                        <a:ea typeface="Times New Roman"/>
                        <a:cs typeface="Arial" panose="020B0604020202020204" pitchFamily="34" charset="0"/>
                      </a:endParaRPr>
                    </a:p>
                  </a:txBody>
                  <a:tcPr marL="54975" marR="54975"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5C8A8A"/>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900" b="1" dirty="0" smtClean="0">
                          <a:effectLst/>
                          <a:latin typeface="Consolas" panose="020B0609020204030204" pitchFamily="49" charset="0"/>
                          <a:ea typeface="Times New Roman"/>
                          <a:cs typeface="Consolas" panose="020B0609020204030204" pitchFamily="49" charset="0"/>
                        </a:rPr>
                        <a:t>10</a:t>
                      </a:r>
                      <a:r>
                        <a:rPr lang="en-US" sz="900" dirty="0" smtClean="0">
                          <a:effectLst/>
                          <a:latin typeface="Consolas" panose="020B0609020204030204" pitchFamily="49" charset="0"/>
                          <a:ea typeface="Times New Roman"/>
                          <a:cs typeface="Consolas" panose="020B0609020204030204" pitchFamily="49" charset="0"/>
                        </a:rPr>
                        <a:t>: </a:t>
                      </a:r>
                      <a:r>
                        <a:rPr lang="en-US" sz="900" dirty="0" smtClean="0">
                          <a:latin typeface="Consolas" panose="020B0609020204030204" pitchFamily="49" charset="0"/>
                          <a:cs typeface="Consolas" panose="020B0609020204030204" pitchFamily="49" charset="0"/>
                        </a:rPr>
                        <a:t>Inactive member</a:t>
                      </a:r>
                    </a:p>
                    <a:p>
                      <a:pPr marL="0" marR="0" indent="0" algn="l" defTabSz="914400" rtl="0" eaLnBrk="1" fontAlgn="auto" latinLnBrk="0" hangingPunct="1">
                        <a:lnSpc>
                          <a:spcPct val="100000"/>
                        </a:lnSpc>
                        <a:spcBef>
                          <a:spcPts val="0"/>
                        </a:spcBef>
                        <a:spcAft>
                          <a:spcPts val="0"/>
                        </a:spcAft>
                        <a:buClrTx/>
                        <a:buSzTx/>
                        <a:buFontTx/>
                        <a:buNone/>
                        <a:tabLst/>
                        <a:defRPr/>
                      </a:pPr>
                      <a:r>
                        <a:rPr lang="en-US" sz="900" b="1" dirty="0" smtClean="0">
                          <a:latin typeface="Consolas" panose="020B0609020204030204" pitchFamily="49" charset="0"/>
                          <a:cs typeface="Consolas" panose="020B0609020204030204" pitchFamily="49" charset="0"/>
                        </a:rPr>
                        <a:t>20</a:t>
                      </a:r>
                      <a:r>
                        <a:rPr lang="en-US" sz="900" dirty="0" smtClean="0">
                          <a:latin typeface="Consolas" panose="020B0609020204030204" pitchFamily="49" charset="0"/>
                          <a:cs typeface="Consolas" panose="020B0609020204030204" pitchFamily="49" charset="0"/>
                        </a:rPr>
                        <a:t>: </a:t>
                      </a:r>
                      <a:r>
                        <a:rPr lang="fr-CA" sz="900" dirty="0" err="1" smtClean="0">
                          <a:effectLst/>
                          <a:latin typeface="Consolas" panose="020B0609020204030204" pitchFamily="49" charset="0"/>
                          <a:cs typeface="Consolas" panose="020B0609020204030204" pitchFamily="49" charset="0"/>
                        </a:rPr>
                        <a:t>Denied</a:t>
                      </a:r>
                      <a:r>
                        <a:rPr lang="fr-CA" sz="900" dirty="0" smtClean="0">
                          <a:effectLst/>
                          <a:latin typeface="Consolas" panose="020B0609020204030204" pitchFamily="49" charset="0"/>
                          <a:cs typeface="Consolas" panose="020B0609020204030204" pitchFamily="49" charset="0"/>
                        </a:rPr>
                        <a:t> </a:t>
                      </a:r>
                      <a:r>
                        <a:rPr lang="fr-CA" sz="900" dirty="0" err="1" smtClean="0">
                          <a:effectLst/>
                          <a:latin typeface="Consolas" panose="020B0609020204030204" pitchFamily="49" charset="0"/>
                          <a:cs typeface="Consolas" panose="020B0609020204030204" pitchFamily="49" charset="0"/>
                        </a:rPr>
                        <a:t>access</a:t>
                      </a:r>
                      <a:r>
                        <a:rPr lang="fr-CA" sz="900" baseline="0" dirty="0" smtClean="0">
                          <a:effectLst/>
                          <a:latin typeface="Consolas" panose="020B0609020204030204" pitchFamily="49" charset="0"/>
                          <a:cs typeface="Consolas" panose="020B0609020204030204" pitchFamily="49" charset="0"/>
                        </a:rPr>
                        <a:t> </a:t>
                      </a:r>
                      <a:r>
                        <a:rPr lang="fr-CA" sz="900" baseline="0" dirty="0" err="1" smtClean="0">
                          <a:effectLst/>
                          <a:latin typeface="Consolas" panose="020B0609020204030204" pitchFamily="49" charset="0"/>
                          <a:cs typeface="Consolas" panose="020B0609020204030204" pitchFamily="49" charset="0"/>
                        </a:rPr>
                        <a:t>member</a:t>
                      </a:r>
                      <a:endParaRPr lang="fr-CA" sz="900" dirty="0" smtClean="0">
                        <a:latin typeface="Consolas" panose="020B0609020204030204" pitchFamily="49" charset="0"/>
                        <a:cs typeface="Consolas" panose="020B0609020204030204" pitchFamily="49"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900" b="1" dirty="0" smtClean="0">
                          <a:latin typeface="Consolas" panose="020B0609020204030204" pitchFamily="49" charset="0"/>
                          <a:cs typeface="Consolas" panose="020B0609020204030204" pitchFamily="49" charset="0"/>
                        </a:rPr>
                        <a:t>110</a:t>
                      </a:r>
                      <a:r>
                        <a:rPr lang="en-US" sz="900" dirty="0" smtClean="0">
                          <a:latin typeface="Consolas" panose="020B0609020204030204" pitchFamily="49" charset="0"/>
                          <a:cs typeface="Consolas" panose="020B0609020204030204" pitchFamily="49" charset="0"/>
                        </a:rPr>
                        <a:t>: Database issues, Retry later</a:t>
                      </a:r>
                      <a:endParaRPr lang="fr-CA" sz="900" dirty="0" smtClean="0">
                        <a:latin typeface="Consolas" panose="020B0609020204030204" pitchFamily="49" charset="0"/>
                        <a:cs typeface="Consolas" panose="020B0609020204030204" pitchFamily="49" charset="0"/>
                      </a:endParaRPr>
                    </a:p>
                  </a:txBody>
                  <a:tcPr marL="54975" marR="54975"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669999">
                        <a:lumMod val="40000"/>
                        <a:lumOff val="60000"/>
                      </a:srgbClr>
                    </a:solidFill>
                  </a:tcPr>
                </a:tc>
              </a:tr>
            </a:tbl>
          </a:graphicData>
        </a:graphic>
      </p:graphicFrame>
      <p:sp>
        <p:nvSpPr>
          <p:cNvPr id="3" name="Rounded Rectangle 2"/>
          <p:cNvSpPr/>
          <p:nvPr/>
        </p:nvSpPr>
        <p:spPr>
          <a:xfrm>
            <a:off x="1898469" y="1393371"/>
            <a:ext cx="4641668" cy="2760618"/>
          </a:xfrm>
          <a:prstGeom prst="roundRect">
            <a:avLst/>
          </a:prstGeom>
          <a:solidFill>
            <a:srgbClr val="0070C0"/>
          </a:solidFill>
          <a:ln w="38100">
            <a:solidFill>
              <a:schemeClr val="bg2"/>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mtClean="0">
                <a:solidFill>
                  <a:srgbClr val="FFFF00"/>
                </a:solidFill>
              </a:rPr>
              <a:t>Use Swagger</a:t>
            </a:r>
            <a:br>
              <a:rPr lang="en-US" smtClean="0">
                <a:solidFill>
                  <a:srgbClr val="FFFF00"/>
                </a:solidFill>
              </a:rPr>
            </a:br>
            <a:r>
              <a:rPr lang="en-US" smtClean="0">
                <a:solidFill>
                  <a:srgbClr val="FFFF00"/>
                </a:solidFill>
              </a:rPr>
              <a:t>to document APIs.</a:t>
            </a:r>
            <a:endParaRPr lang="en-US">
              <a:solidFill>
                <a:srgbClr val="FFFF00"/>
              </a:solidFill>
            </a:endParaRPr>
          </a:p>
        </p:txBody>
      </p:sp>
    </p:spTree>
    <p:extLst>
      <p:ext uri="{BB962C8B-B14F-4D97-AF65-F5344CB8AC3E}">
        <p14:creationId xmlns:p14="http://schemas.microsoft.com/office/powerpoint/2010/main" val="1823621751"/>
      </p:ext>
    </p:extLst>
  </p:cSld>
  <p:clrMapOvr>
    <a:masterClrMapping/>
  </p:clrMapOvr>
  <p:transition spd="med">
    <p:wipe dir="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Top-Level Design Specification</a:t>
            </a:r>
            <a:endParaRPr lang="en-US" dirty="0"/>
          </a:p>
        </p:txBody>
      </p:sp>
      <p:sp>
        <p:nvSpPr>
          <p:cNvPr id="3" name="Content Placeholder 2"/>
          <p:cNvSpPr>
            <a:spLocks noGrp="1"/>
          </p:cNvSpPr>
          <p:nvPr>
            <p:ph sz="half" idx="1"/>
          </p:nvPr>
        </p:nvSpPr>
        <p:spPr>
          <a:xfrm>
            <a:off x="457200" y="842838"/>
            <a:ext cx="8267140" cy="3672406"/>
          </a:xfrm>
        </p:spPr>
        <p:txBody>
          <a:bodyPr>
            <a:normAutofit fontScale="62500" lnSpcReduction="20000"/>
          </a:bodyPr>
          <a:lstStyle/>
          <a:p>
            <a:pPr>
              <a:lnSpc>
                <a:spcPct val="120000"/>
              </a:lnSpc>
              <a:spcBef>
                <a:spcPts val="0"/>
              </a:spcBef>
              <a:spcAft>
                <a:spcPts val="200"/>
              </a:spcAft>
            </a:pPr>
            <a:r>
              <a:rPr lang="en-US" dirty="0"/>
              <a:t>Comments</a:t>
            </a:r>
          </a:p>
          <a:p>
            <a:pPr lvl="1">
              <a:lnSpc>
                <a:spcPct val="120000"/>
              </a:lnSpc>
              <a:spcBef>
                <a:spcPts val="0"/>
              </a:spcBef>
              <a:spcAft>
                <a:spcPts val="200"/>
              </a:spcAft>
            </a:pPr>
            <a:r>
              <a:rPr lang="en-US" dirty="0"/>
              <a:t>I have </a:t>
            </a:r>
            <a:r>
              <a:rPr lang="en-US" dirty="0" smtClean="0"/>
              <a:t>presented  </a:t>
            </a:r>
            <a:r>
              <a:rPr lang="en-US" dirty="0"/>
              <a:t>a very </a:t>
            </a:r>
            <a:r>
              <a:rPr lang="en-US" i="1" dirty="0"/>
              <a:t>systematic</a:t>
            </a:r>
            <a:r>
              <a:rPr lang="en-US" dirty="0"/>
              <a:t> version of </a:t>
            </a:r>
            <a:r>
              <a:rPr lang="en-US" dirty="0" smtClean="0"/>
              <a:t>TLDS content.</a:t>
            </a:r>
          </a:p>
          <a:p>
            <a:pPr lvl="1">
              <a:lnSpc>
                <a:spcPct val="120000"/>
              </a:lnSpc>
              <a:spcBef>
                <a:spcPts val="0"/>
              </a:spcBef>
              <a:spcAft>
                <a:spcPts val="200"/>
              </a:spcAft>
            </a:pPr>
            <a:r>
              <a:rPr lang="en-US" dirty="0" smtClean="0"/>
              <a:t>All </a:t>
            </a:r>
            <a:r>
              <a:rPr lang="en-US" dirty="0"/>
              <a:t>development projects </a:t>
            </a:r>
            <a:r>
              <a:rPr lang="en-US" dirty="0" smtClean="0"/>
              <a:t>should do </a:t>
            </a:r>
            <a:r>
              <a:rPr lang="en-US" i="1" dirty="0"/>
              <a:t>some flavor </a:t>
            </a:r>
            <a:r>
              <a:rPr lang="en-US" dirty="0"/>
              <a:t>of this </a:t>
            </a:r>
            <a:r>
              <a:rPr lang="en-US" dirty="0" smtClean="0"/>
              <a:t>approach, ideally simple and living/dynamic.</a:t>
            </a:r>
          </a:p>
          <a:p>
            <a:pPr lvl="1">
              <a:lnSpc>
                <a:spcPct val="120000"/>
              </a:lnSpc>
              <a:spcBef>
                <a:spcPts val="0"/>
              </a:spcBef>
              <a:spcAft>
                <a:spcPts val="200"/>
              </a:spcAft>
            </a:pPr>
            <a:r>
              <a:rPr lang="en-US" dirty="0" smtClean="0"/>
              <a:t>Just </a:t>
            </a:r>
            <a:r>
              <a:rPr lang="en-US" dirty="0"/>
              <a:t>want to give you a feel for the types of things you can include in your TLDS, but you only need a really simple </a:t>
            </a:r>
            <a:r>
              <a:rPr lang="en-US" dirty="0" smtClean="0"/>
              <a:t>version.</a:t>
            </a:r>
          </a:p>
          <a:p>
            <a:pPr lvl="1">
              <a:lnSpc>
                <a:spcPct val="120000"/>
              </a:lnSpc>
              <a:spcBef>
                <a:spcPts val="0"/>
              </a:spcBef>
              <a:spcAft>
                <a:spcPts val="200"/>
              </a:spcAft>
            </a:pPr>
            <a:r>
              <a:rPr lang="en-US" dirty="0" smtClean="0"/>
              <a:t>Use </a:t>
            </a:r>
            <a:r>
              <a:rPr lang="en-US" dirty="0"/>
              <a:t>common </a:t>
            </a:r>
            <a:r>
              <a:rPr lang="en-US" dirty="0" smtClean="0"/>
              <a:t>sense.</a:t>
            </a:r>
            <a:endParaRPr lang="en-US" dirty="0"/>
          </a:p>
          <a:p>
            <a:pPr>
              <a:lnSpc>
                <a:spcPct val="120000"/>
              </a:lnSpc>
              <a:spcBef>
                <a:spcPts val="0"/>
              </a:spcBef>
              <a:spcAft>
                <a:spcPts val="200"/>
              </a:spcAft>
            </a:pPr>
            <a:r>
              <a:rPr lang="en-US" dirty="0" smtClean="0"/>
              <a:t>For your TLDS</a:t>
            </a:r>
          </a:p>
          <a:p>
            <a:pPr lvl="1">
              <a:lnSpc>
                <a:spcPct val="120000"/>
              </a:lnSpc>
              <a:spcBef>
                <a:spcPts val="0"/>
              </a:spcBef>
              <a:spcAft>
                <a:spcPts val="200"/>
              </a:spcAft>
            </a:pPr>
            <a:r>
              <a:rPr lang="en-US" dirty="0" smtClean="0"/>
              <a:t>Definitely define, prioritize and implement simple user stories.</a:t>
            </a:r>
          </a:p>
          <a:p>
            <a:pPr lvl="1">
              <a:lnSpc>
                <a:spcPct val="120000"/>
              </a:lnSpc>
              <a:spcBef>
                <a:spcPts val="0"/>
              </a:spcBef>
              <a:spcAft>
                <a:spcPts val="200"/>
              </a:spcAft>
            </a:pPr>
            <a:r>
              <a:rPr lang="en-US" dirty="0" smtClean="0"/>
              <a:t>You do not need to use UML, but should use some of the concepts.</a:t>
            </a:r>
          </a:p>
          <a:p>
            <a:pPr lvl="1">
              <a:lnSpc>
                <a:spcPct val="120000"/>
              </a:lnSpc>
              <a:spcBef>
                <a:spcPts val="0"/>
              </a:spcBef>
              <a:spcAft>
                <a:spcPts val="200"/>
              </a:spcAft>
            </a:pPr>
            <a:r>
              <a:rPr lang="en-US" dirty="0" smtClean="0"/>
              <a:t>Some useful diagrams/artifacts </a:t>
            </a:r>
          </a:p>
          <a:p>
            <a:pPr lvl="2">
              <a:lnSpc>
                <a:spcPct val="120000"/>
              </a:lnSpc>
              <a:spcBef>
                <a:spcPts val="0"/>
              </a:spcBef>
              <a:spcAft>
                <a:spcPts val="200"/>
              </a:spcAft>
            </a:pPr>
            <a:r>
              <a:rPr lang="en-US" dirty="0" smtClean="0"/>
              <a:t>Swagger API document.</a:t>
            </a:r>
          </a:p>
          <a:p>
            <a:pPr lvl="2">
              <a:lnSpc>
                <a:spcPct val="120000"/>
              </a:lnSpc>
              <a:spcBef>
                <a:spcPts val="0"/>
              </a:spcBef>
              <a:spcAft>
                <a:spcPts val="200"/>
              </a:spcAft>
            </a:pPr>
            <a:r>
              <a:rPr lang="en-US" dirty="0" smtClean="0"/>
              <a:t>Component diagram.</a:t>
            </a:r>
          </a:p>
          <a:p>
            <a:pPr lvl="2">
              <a:lnSpc>
                <a:spcPct val="120000"/>
              </a:lnSpc>
              <a:spcBef>
                <a:spcPts val="0"/>
              </a:spcBef>
              <a:spcAft>
                <a:spcPts val="200"/>
              </a:spcAft>
            </a:pPr>
            <a:r>
              <a:rPr lang="en-US" dirty="0" smtClean="0"/>
              <a:t>Class diagram documenting the logical </a:t>
            </a:r>
            <a:r>
              <a:rPr lang="en-US" dirty="0" err="1" smtClean="0"/>
              <a:t>datamodels</a:t>
            </a:r>
            <a:r>
              <a:rPr lang="en-US" dirty="0" smtClean="0"/>
              <a:t>/ resource models for components.</a:t>
            </a:r>
          </a:p>
          <a:p>
            <a:pPr lvl="2">
              <a:lnSpc>
                <a:spcPct val="120000"/>
              </a:lnSpc>
              <a:spcBef>
                <a:spcPts val="0"/>
              </a:spcBef>
              <a:spcAft>
                <a:spcPts val="200"/>
              </a:spcAft>
            </a:pPr>
            <a:r>
              <a:rPr lang="en-US" dirty="0" smtClean="0"/>
              <a:t>Some sequence diagrams showing end-to-end flows and Lambda functions in flows.</a:t>
            </a:r>
          </a:p>
          <a:p>
            <a:pPr>
              <a:lnSpc>
                <a:spcPct val="120000"/>
              </a:lnSpc>
              <a:spcBef>
                <a:spcPts val="0"/>
              </a:spcBef>
              <a:spcAft>
                <a:spcPts val="200"/>
              </a:spcAft>
            </a:pPr>
            <a:r>
              <a:rPr lang="en-US" dirty="0" smtClean="0"/>
              <a:t>Why am I asking you to do this?</a:t>
            </a:r>
          </a:p>
          <a:p>
            <a:pPr lvl="1">
              <a:lnSpc>
                <a:spcPct val="120000"/>
              </a:lnSpc>
              <a:spcBef>
                <a:spcPts val="0"/>
              </a:spcBef>
              <a:spcAft>
                <a:spcPts val="200"/>
              </a:spcAft>
            </a:pPr>
            <a:r>
              <a:rPr lang="en-US" dirty="0" smtClean="0"/>
              <a:t>Documenting and presenting user stories, APIs and designs is a crucial career skill.</a:t>
            </a:r>
          </a:p>
          <a:p>
            <a:pPr lvl="1">
              <a:lnSpc>
                <a:spcPct val="120000"/>
              </a:lnSpc>
              <a:spcBef>
                <a:spcPts val="0"/>
              </a:spcBef>
              <a:spcAft>
                <a:spcPts val="200"/>
              </a:spcAft>
            </a:pPr>
            <a:r>
              <a:rPr lang="en-US" dirty="0" smtClean="0"/>
              <a:t>Learning the basic methodology is essential to converting unclear business requirements into a solution</a:t>
            </a:r>
            <a:br>
              <a:rPr lang="en-US" dirty="0" smtClean="0"/>
            </a:br>
            <a:r>
              <a:rPr lang="en-US" dirty="0" smtClean="0"/>
              <a:t>that satisfies both engineering and business stakeholders.</a:t>
            </a:r>
          </a:p>
          <a:p>
            <a:pPr lvl="1">
              <a:lnSpc>
                <a:spcPct val="120000"/>
              </a:lnSpc>
              <a:spcBef>
                <a:spcPts val="0"/>
              </a:spcBef>
              <a:spcAft>
                <a:spcPts val="200"/>
              </a:spcAft>
            </a:pPr>
            <a:r>
              <a:rPr lang="en-US" dirty="0" smtClean="0"/>
              <a:t>I </a:t>
            </a:r>
            <a:r>
              <a:rPr lang="en-US" i="1" dirty="0" smtClean="0"/>
              <a:t>purposely give you unclear specifications to force you to THINK and apply methodology.</a:t>
            </a:r>
          </a:p>
          <a:p>
            <a:pPr lvl="1">
              <a:lnSpc>
                <a:spcPct val="120000"/>
              </a:lnSpc>
              <a:spcBef>
                <a:spcPts val="0"/>
              </a:spcBef>
              <a:spcAft>
                <a:spcPts val="200"/>
              </a:spcAft>
            </a:pPr>
            <a:r>
              <a:rPr lang="en-US" dirty="0" smtClean="0"/>
              <a:t>The grade is based on the “correct answer,” but because the request is unclear, you use the methodology to define </a:t>
            </a:r>
            <a:r>
              <a:rPr lang="en-US" i="1" dirty="0" smtClean="0"/>
              <a:t>your correct answer.</a:t>
            </a:r>
            <a:endParaRPr lang="en-US" dirty="0" smtClean="0"/>
          </a:p>
        </p:txBody>
      </p:sp>
    </p:spTree>
    <p:extLst>
      <p:ext uri="{BB962C8B-B14F-4D97-AF65-F5344CB8AC3E}">
        <p14:creationId xmlns:p14="http://schemas.microsoft.com/office/powerpoint/2010/main" val="494939424"/>
      </p:ext>
    </p:extLst>
  </p:cSld>
  <p:clrMapOvr>
    <a:masterClrMapping/>
  </p:clrMapOvr>
  <p:transition spd="med">
    <p:wipe dir="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API</a:t>
            </a:r>
            <a:br>
              <a:rPr lang="en-US" dirty="0" smtClean="0"/>
            </a:br>
            <a:r>
              <a:rPr lang="en-US" dirty="0" smtClean="0"/>
              <a:t>Management</a:t>
            </a:r>
            <a:br>
              <a:rPr lang="en-US" dirty="0" smtClean="0"/>
            </a:br>
            <a:r>
              <a:rPr lang="en-US" dirty="0" smtClean="0"/>
              <a:t>API</a:t>
            </a:r>
            <a:br>
              <a:rPr lang="en-US" dirty="0" smtClean="0"/>
            </a:br>
            <a:r>
              <a:rPr lang="en-US" dirty="0" smtClean="0"/>
              <a:t>Gateway</a:t>
            </a:r>
            <a:endParaRPr lang="en-US" dirty="0"/>
          </a:p>
        </p:txBody>
      </p:sp>
    </p:spTree>
    <p:extLst>
      <p:ext uri="{BB962C8B-B14F-4D97-AF65-F5344CB8AC3E}">
        <p14:creationId xmlns:p14="http://schemas.microsoft.com/office/powerpoint/2010/main" val="974528659"/>
      </p:ext>
    </p:extLst>
  </p:cSld>
  <p:clrMapOvr>
    <a:masterClrMapping/>
  </p:clrMapOvr>
  <p:transition spd="med">
    <p:wipe dir="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API</a:t>
            </a:r>
            <a:br>
              <a:rPr lang="en-US" dirty="0" smtClean="0"/>
            </a:br>
            <a:r>
              <a:rPr lang="en-US" dirty="0" smtClean="0"/>
              <a:t>Management</a:t>
            </a:r>
            <a:endParaRPr lang="en-US" dirty="0"/>
          </a:p>
        </p:txBody>
      </p:sp>
    </p:spTree>
    <p:extLst>
      <p:ext uri="{BB962C8B-B14F-4D97-AF65-F5344CB8AC3E}">
        <p14:creationId xmlns:p14="http://schemas.microsoft.com/office/powerpoint/2010/main" val="1519375902"/>
      </p:ext>
    </p:extLst>
  </p:cSld>
  <p:clrMapOvr>
    <a:masterClrMapping/>
  </p:clrMapOvr>
  <p:transition spd="med">
    <p:wipe dir="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5904" y="196172"/>
            <a:ext cx="8239126" cy="553998"/>
          </a:xfrm>
        </p:spPr>
        <p:txBody>
          <a:bodyPr/>
          <a:lstStyle/>
          <a:p>
            <a:r>
              <a:rPr lang="en-US" dirty="0"/>
              <a:t>API </a:t>
            </a:r>
            <a:r>
              <a:rPr lang="en-US" dirty="0" smtClean="0"/>
              <a:t>Proliferation</a:t>
            </a:r>
            <a:r>
              <a:rPr lang="en-US" dirty="0"/>
              <a:t/>
            </a:r>
            <a:br>
              <a:rPr lang="en-US" dirty="0"/>
            </a:br>
            <a:r>
              <a:rPr lang="en-US" sz="1200" dirty="0" smtClean="0"/>
              <a:t>(https://</a:t>
            </a:r>
            <a:r>
              <a:rPr lang="en-US" sz="1200" dirty="0" err="1" smtClean="0"/>
              <a:t>www.slideshare.net</a:t>
            </a:r>
            <a:r>
              <a:rPr lang="en-US" sz="1200" dirty="0" smtClean="0"/>
              <a:t>/</a:t>
            </a:r>
            <a:r>
              <a:rPr lang="en-US" sz="1200" dirty="0" err="1" smtClean="0"/>
              <a:t>AmazonWebServices</a:t>
            </a:r>
            <a:r>
              <a:rPr lang="en-US" sz="1200" dirty="0" smtClean="0"/>
              <a:t>/build-and-manage-your-</a:t>
            </a:r>
            <a:r>
              <a:rPr lang="en-US" sz="1200" dirty="0" err="1" smtClean="0"/>
              <a:t>apis</a:t>
            </a:r>
            <a:r>
              <a:rPr lang="en-US" sz="1200" dirty="0" smtClean="0"/>
              <a:t>-with-amazon-</a:t>
            </a:r>
            <a:r>
              <a:rPr lang="en-US" sz="1200" dirty="0" err="1" smtClean="0"/>
              <a:t>api</a:t>
            </a:r>
            <a:r>
              <a:rPr lang="en-US" sz="1200" dirty="0" smtClean="0"/>
              <a:t>-gateway)</a:t>
            </a:r>
            <a:endParaRPr lang="en-US" dirty="0"/>
          </a:p>
        </p:txBody>
      </p:sp>
      <p:pic>
        <p:nvPicPr>
          <p:cNvPr id="3" name="Picture 2"/>
          <p:cNvPicPr>
            <a:picLocks noChangeAspect="1"/>
          </p:cNvPicPr>
          <p:nvPr/>
        </p:nvPicPr>
        <p:blipFill>
          <a:blip r:embed="rId2"/>
          <a:stretch>
            <a:fillRect/>
          </a:stretch>
        </p:blipFill>
        <p:spPr>
          <a:xfrm>
            <a:off x="636076" y="884904"/>
            <a:ext cx="6876427" cy="3801300"/>
          </a:xfrm>
          <a:prstGeom prst="rect">
            <a:avLst/>
          </a:prstGeom>
        </p:spPr>
      </p:pic>
    </p:spTree>
    <p:extLst>
      <p:ext uri="{BB962C8B-B14F-4D97-AF65-F5344CB8AC3E}">
        <p14:creationId xmlns:p14="http://schemas.microsoft.com/office/powerpoint/2010/main" val="30449843"/>
      </p:ext>
    </p:extLst>
  </p:cSld>
  <p:clrMapOvr>
    <a:masterClrMapping/>
  </p:clrMapOvr>
  <p:transition spd="med">
    <p:wipe dir="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API Gateway/API Management/API Strategy</a:t>
            </a:r>
            <a:endParaRPr lang="en-US" dirty="0"/>
          </a:p>
        </p:txBody>
      </p:sp>
      <p:pic>
        <p:nvPicPr>
          <p:cNvPr id="3" name="Picture 2"/>
          <p:cNvPicPr>
            <a:picLocks noChangeAspect="1"/>
          </p:cNvPicPr>
          <p:nvPr/>
        </p:nvPicPr>
        <p:blipFill>
          <a:blip r:embed="rId2"/>
          <a:stretch>
            <a:fillRect/>
          </a:stretch>
        </p:blipFill>
        <p:spPr>
          <a:xfrm>
            <a:off x="827314" y="588843"/>
            <a:ext cx="6478236" cy="4191800"/>
          </a:xfrm>
          <a:prstGeom prst="rect">
            <a:avLst/>
          </a:prstGeom>
        </p:spPr>
      </p:pic>
      <p:sp>
        <p:nvSpPr>
          <p:cNvPr id="4" name="Rectangle 3"/>
          <p:cNvSpPr/>
          <p:nvPr/>
        </p:nvSpPr>
        <p:spPr>
          <a:xfrm>
            <a:off x="3102752" y="4184232"/>
            <a:ext cx="3823867" cy="461665"/>
          </a:xfrm>
          <a:prstGeom prst="rect">
            <a:avLst/>
          </a:prstGeom>
        </p:spPr>
        <p:txBody>
          <a:bodyPr wrap="none">
            <a:spAutoFit/>
          </a:bodyPr>
          <a:lstStyle/>
          <a:p>
            <a:r>
              <a:rPr lang="en-US" dirty="0"/>
              <a:t>http://</a:t>
            </a:r>
            <a:r>
              <a:rPr lang="en-US" dirty="0" err="1"/>
              <a:t>www.apiacademy.co</a:t>
            </a:r>
            <a:r>
              <a:rPr lang="en-US" dirty="0"/>
              <a:t>/</a:t>
            </a:r>
          </a:p>
        </p:txBody>
      </p:sp>
    </p:spTree>
    <p:extLst>
      <p:ext uri="{BB962C8B-B14F-4D97-AF65-F5344CB8AC3E}">
        <p14:creationId xmlns:p14="http://schemas.microsoft.com/office/powerpoint/2010/main" val="422738437"/>
      </p:ext>
    </p:extLst>
  </p:cSld>
  <p:clrMapOvr>
    <a:masterClrMapping/>
  </p:clrMapOvr>
  <p:transition spd="med">
    <p:wipe dir="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Questions?</a:t>
            </a:r>
            <a:br>
              <a:rPr lang="en-US" dirty="0" smtClean="0"/>
            </a:br>
            <a:r>
              <a:rPr lang="en-US" dirty="0" smtClean="0"/>
              <a:t>Comments</a:t>
            </a:r>
            <a:r>
              <a:rPr lang="en-US" dirty="0" smtClean="0"/>
              <a:t>?</a:t>
            </a:r>
            <a:br>
              <a:rPr lang="en-US" dirty="0" smtClean="0"/>
            </a:br>
            <a:r>
              <a:rPr lang="en-US" dirty="0" smtClean="0"/>
              <a:t>(Pagination)</a:t>
            </a:r>
            <a:endParaRPr lang="en-US" dirty="0"/>
          </a:p>
        </p:txBody>
      </p:sp>
    </p:spTree>
    <p:extLst>
      <p:ext uri="{BB962C8B-B14F-4D97-AF65-F5344CB8AC3E}">
        <p14:creationId xmlns:p14="http://schemas.microsoft.com/office/powerpoint/2010/main" val="1644025374"/>
      </p:ext>
    </p:extLst>
  </p:cSld>
  <p:clrMapOvr>
    <a:masterClrMapping/>
  </p:clrMapOvr>
  <p:transition spd="med">
    <p:wipe dir="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5904" y="196172"/>
            <a:ext cx="8239126" cy="524567"/>
          </a:xfrm>
        </p:spPr>
        <p:txBody>
          <a:bodyPr/>
          <a:lstStyle/>
          <a:p>
            <a:pPr>
              <a:lnSpc>
                <a:spcPct val="70000"/>
              </a:lnSpc>
            </a:pPr>
            <a:r>
              <a:rPr lang="en-US" dirty="0"/>
              <a:t>API </a:t>
            </a:r>
            <a:r>
              <a:rPr lang="en-US" dirty="0" smtClean="0"/>
              <a:t>Design/Strategy</a:t>
            </a:r>
            <a:br>
              <a:rPr lang="en-US" dirty="0" smtClean="0"/>
            </a:br>
            <a:r>
              <a:rPr lang="en-US" sz="1400" dirty="0" smtClean="0"/>
              <a:t>(https://</a:t>
            </a:r>
            <a:r>
              <a:rPr lang="en-US" sz="1400" dirty="0" err="1" smtClean="0"/>
              <a:t>www.ca.com</a:t>
            </a:r>
            <a:r>
              <a:rPr lang="en-US" sz="1400" dirty="0" smtClean="0"/>
              <a:t>/content/dam/ca/us/files/</a:t>
            </a:r>
            <a:r>
              <a:rPr lang="en-US" sz="1400" dirty="0" err="1" smtClean="0"/>
              <a:t>ebook</a:t>
            </a:r>
            <a:r>
              <a:rPr lang="en-US" sz="1400" dirty="0" smtClean="0"/>
              <a:t>/</a:t>
            </a:r>
            <a:r>
              <a:rPr lang="en-US" sz="1400" dirty="0" err="1" smtClean="0"/>
              <a:t>api</a:t>
            </a:r>
            <a:r>
              <a:rPr lang="en-US" sz="1400" dirty="0" smtClean="0"/>
              <a:t>-strategy-and-architecture-a-coordinated-</a:t>
            </a:r>
            <a:r>
              <a:rPr lang="en-US" sz="1400" dirty="0" err="1" smtClean="0"/>
              <a:t>approach.pdf</a:t>
            </a:r>
            <a:r>
              <a:rPr lang="en-US" dirty="0" smtClean="0"/>
              <a:t>)</a:t>
            </a:r>
            <a:endParaRPr lang="en-US" dirty="0"/>
          </a:p>
        </p:txBody>
      </p:sp>
      <p:pic>
        <p:nvPicPr>
          <p:cNvPr id="3" name="Picture 2"/>
          <p:cNvPicPr>
            <a:picLocks noChangeAspect="1"/>
          </p:cNvPicPr>
          <p:nvPr/>
        </p:nvPicPr>
        <p:blipFill>
          <a:blip r:embed="rId2"/>
          <a:stretch>
            <a:fillRect/>
          </a:stretch>
        </p:blipFill>
        <p:spPr>
          <a:xfrm>
            <a:off x="371930" y="693058"/>
            <a:ext cx="8293100" cy="4076700"/>
          </a:xfrm>
          <a:prstGeom prst="rect">
            <a:avLst/>
          </a:prstGeom>
        </p:spPr>
      </p:pic>
    </p:spTree>
    <p:extLst>
      <p:ext uri="{BB962C8B-B14F-4D97-AF65-F5344CB8AC3E}">
        <p14:creationId xmlns:p14="http://schemas.microsoft.com/office/powerpoint/2010/main" val="1089006383"/>
      </p:ext>
    </p:extLst>
  </p:cSld>
  <p:clrMapOvr>
    <a:masterClrMapping/>
  </p:clrMapOvr>
  <p:transition spd="med">
    <p:wipe dir="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Architecture Layers</a:t>
            </a:r>
            <a:endParaRPr lang="en-US" dirty="0"/>
          </a:p>
        </p:txBody>
      </p:sp>
      <p:pic>
        <p:nvPicPr>
          <p:cNvPr id="3" name="Picture 2"/>
          <p:cNvPicPr>
            <a:picLocks noChangeAspect="1"/>
          </p:cNvPicPr>
          <p:nvPr/>
        </p:nvPicPr>
        <p:blipFill>
          <a:blip r:embed="rId2"/>
          <a:stretch>
            <a:fillRect/>
          </a:stretch>
        </p:blipFill>
        <p:spPr>
          <a:xfrm>
            <a:off x="3253090" y="100398"/>
            <a:ext cx="4421489" cy="4614929"/>
          </a:xfrm>
          <a:prstGeom prst="rect">
            <a:avLst/>
          </a:prstGeom>
        </p:spPr>
      </p:pic>
    </p:spTree>
    <p:extLst>
      <p:ext uri="{BB962C8B-B14F-4D97-AF65-F5344CB8AC3E}">
        <p14:creationId xmlns:p14="http://schemas.microsoft.com/office/powerpoint/2010/main" val="2074639347"/>
      </p:ext>
    </p:extLst>
  </p:cSld>
  <p:clrMapOvr>
    <a:masterClrMapping/>
  </p:clrMapOvr>
  <p:transition spd="med">
    <p:wipe dir="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999716" y="645885"/>
            <a:ext cx="6235909" cy="4069443"/>
          </a:xfrm>
          <a:prstGeom prst="rect">
            <a:avLst/>
          </a:prstGeom>
        </p:spPr>
      </p:pic>
      <p:sp>
        <p:nvSpPr>
          <p:cNvPr id="4" name="Rounded Rectangle 3"/>
          <p:cNvSpPr/>
          <p:nvPr/>
        </p:nvSpPr>
        <p:spPr>
          <a:xfrm>
            <a:off x="5778137" y="557166"/>
            <a:ext cx="3251200" cy="1270000"/>
          </a:xfrm>
          <a:prstGeom prst="roundRect">
            <a:avLst/>
          </a:prstGeom>
          <a:solidFill>
            <a:schemeClr val="accent1"/>
          </a:solidFill>
          <a:effectLst/>
        </p:spPr>
        <p:txBody>
          <a:bodyPr wrap="square" lIns="182880" tIns="137160" rIns="137160" bIns="137160" rtlCol="0" anchor="ctr">
            <a:noAutofit/>
          </a:bodyPr>
          <a:lstStyle/>
          <a:p>
            <a:pPr algn="ctr">
              <a:lnSpc>
                <a:spcPct val="90000"/>
              </a:lnSpc>
              <a:spcBef>
                <a:spcPts val="600"/>
              </a:spcBef>
              <a:spcAft>
                <a:spcPts val="0"/>
              </a:spcAft>
            </a:pPr>
            <a:r>
              <a:rPr lang="en-US" sz="1600" dirty="0" smtClean="0">
                <a:solidFill>
                  <a:schemeClr val="tx2"/>
                </a:solidFill>
                <a:latin typeface="+mn-lt"/>
              </a:rPr>
              <a:t>Enable apps other than your client to access your APIs and</a:t>
            </a:r>
            <a:br>
              <a:rPr lang="en-US" sz="1600" dirty="0" smtClean="0">
                <a:solidFill>
                  <a:schemeClr val="tx2"/>
                </a:solidFill>
                <a:latin typeface="+mn-lt"/>
              </a:rPr>
            </a:br>
            <a:r>
              <a:rPr lang="en-US" sz="1600" dirty="0" smtClean="0">
                <a:solidFill>
                  <a:schemeClr val="tx2"/>
                </a:solidFill>
                <a:latin typeface="+mn-lt"/>
              </a:rPr>
              <a:t>drive business/value.</a:t>
            </a:r>
          </a:p>
        </p:txBody>
      </p:sp>
      <p:sp>
        <p:nvSpPr>
          <p:cNvPr id="5" name="Rectangle 4"/>
          <p:cNvSpPr/>
          <p:nvPr/>
        </p:nvSpPr>
        <p:spPr>
          <a:xfrm>
            <a:off x="137885" y="0"/>
            <a:ext cx="8744857" cy="338554"/>
          </a:xfrm>
          <a:prstGeom prst="rect">
            <a:avLst/>
          </a:prstGeom>
        </p:spPr>
        <p:txBody>
          <a:bodyPr wrap="square">
            <a:spAutoFit/>
          </a:bodyPr>
          <a:lstStyle/>
          <a:p>
            <a:r>
              <a:rPr lang="en-US" sz="1600" dirty="0"/>
              <a:t>https://</a:t>
            </a:r>
            <a:r>
              <a:rPr lang="en-US" sz="1600" dirty="0" err="1"/>
              <a:t>www.slideshare.net</a:t>
            </a:r>
            <a:r>
              <a:rPr lang="en-US" sz="1600" dirty="0"/>
              <a:t>/</a:t>
            </a:r>
            <a:r>
              <a:rPr lang="en-US" sz="1600" dirty="0" err="1"/>
              <a:t>mulesoft</a:t>
            </a:r>
            <a:r>
              <a:rPr lang="en-US" sz="1600" dirty="0"/>
              <a:t>/welcome-to-the-</a:t>
            </a:r>
            <a:r>
              <a:rPr lang="en-US" sz="1600" dirty="0" err="1"/>
              <a:t>api</a:t>
            </a:r>
            <a:r>
              <a:rPr lang="en-US" sz="1600" dirty="0"/>
              <a:t>-economy-developing-your-</a:t>
            </a:r>
            <a:r>
              <a:rPr lang="en-US" sz="1600" dirty="0" err="1"/>
              <a:t>api</a:t>
            </a:r>
            <a:r>
              <a:rPr lang="en-US" sz="1600" dirty="0"/>
              <a:t>-strategy</a:t>
            </a:r>
          </a:p>
        </p:txBody>
      </p:sp>
    </p:spTree>
    <p:extLst>
      <p:ext uri="{BB962C8B-B14F-4D97-AF65-F5344CB8AC3E}">
        <p14:creationId xmlns:p14="http://schemas.microsoft.com/office/powerpoint/2010/main" val="1919012337"/>
      </p:ext>
    </p:extLst>
  </p:cSld>
  <p:clrMapOvr>
    <a:masterClrMapping/>
  </p:clrMapOvr>
  <p:transition spd="med">
    <p:wipe dir="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870857" y="0"/>
            <a:ext cx="6377644" cy="4759970"/>
          </a:xfrm>
          <a:prstGeom prst="rect">
            <a:avLst/>
          </a:prstGeom>
        </p:spPr>
      </p:pic>
    </p:spTree>
    <p:extLst>
      <p:ext uri="{BB962C8B-B14F-4D97-AF65-F5344CB8AC3E}">
        <p14:creationId xmlns:p14="http://schemas.microsoft.com/office/powerpoint/2010/main" val="1930937313"/>
      </p:ext>
    </p:extLst>
  </p:cSld>
  <p:clrMapOvr>
    <a:masterClrMapping/>
  </p:clrMapOvr>
  <p:transition spd="med">
    <p:wipe dir="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21404" y="406400"/>
            <a:ext cx="5195675" cy="3880756"/>
          </a:xfrm>
          <a:prstGeom prst="rect">
            <a:avLst/>
          </a:prstGeom>
        </p:spPr>
      </p:pic>
      <p:sp>
        <p:nvSpPr>
          <p:cNvPr id="4" name="Content Placeholder 3"/>
          <p:cNvSpPr>
            <a:spLocks noGrp="1"/>
          </p:cNvSpPr>
          <p:nvPr>
            <p:ph sz="half" idx="1"/>
          </p:nvPr>
        </p:nvSpPr>
        <p:spPr>
          <a:xfrm>
            <a:off x="5479141" y="321384"/>
            <a:ext cx="3294744" cy="4050787"/>
          </a:xfrm>
        </p:spPr>
        <p:txBody>
          <a:bodyPr>
            <a:normAutofit lnSpcReduction="10000"/>
          </a:bodyPr>
          <a:lstStyle/>
          <a:p>
            <a:pPr marL="0" indent="0">
              <a:buNone/>
            </a:pPr>
            <a:r>
              <a:rPr lang="en-US" dirty="0" smtClean="0"/>
              <a:t>Much of this appears to be independent of the cloud and </a:t>
            </a:r>
            <a:r>
              <a:rPr lang="mr-IN" dirty="0" smtClean="0"/>
              <a:t>–</a:t>
            </a:r>
            <a:r>
              <a:rPr lang="en-US" dirty="0" smtClean="0"/>
              <a:t>as-a-Service, but </a:t>
            </a:r>
            <a:r>
              <a:rPr lang="mr-IN" dirty="0" smtClean="0"/>
              <a:t>…</a:t>
            </a:r>
            <a:endParaRPr lang="en-US" dirty="0" smtClean="0"/>
          </a:p>
          <a:p>
            <a:r>
              <a:rPr lang="en-US" dirty="0" smtClean="0"/>
              <a:t>Internal is a statement of ownership, not deployment.</a:t>
            </a:r>
          </a:p>
          <a:p>
            <a:r>
              <a:rPr lang="en-US" dirty="0" smtClean="0"/>
              <a:t>The gateway/boundary</a:t>
            </a:r>
          </a:p>
          <a:p>
            <a:pPr lvl="1"/>
            <a:r>
              <a:rPr lang="en-US" dirty="0" smtClean="0"/>
              <a:t>Is logical.</a:t>
            </a:r>
          </a:p>
          <a:p>
            <a:pPr lvl="1"/>
            <a:r>
              <a:rPr lang="en-US" dirty="0" smtClean="0"/>
              <a:t>May be a cloud service.</a:t>
            </a:r>
          </a:p>
          <a:p>
            <a:r>
              <a:rPr lang="en-US" dirty="0" smtClean="0"/>
              <a:t>API economy is about</a:t>
            </a:r>
          </a:p>
          <a:p>
            <a:pPr lvl="1"/>
            <a:r>
              <a:rPr lang="en-US" dirty="0" smtClean="0"/>
              <a:t>Finding APIs.</a:t>
            </a:r>
          </a:p>
          <a:p>
            <a:pPr lvl="1"/>
            <a:r>
              <a:rPr lang="en-US" dirty="0" smtClean="0"/>
              <a:t>Consuming APIs.</a:t>
            </a:r>
          </a:p>
          <a:p>
            <a:pPr lvl="1"/>
            <a:r>
              <a:rPr lang="en-US" dirty="0" smtClean="0"/>
              <a:t>Composing APIs.</a:t>
            </a:r>
          </a:p>
          <a:p>
            <a:pPr lvl="1"/>
            <a:r>
              <a:rPr lang="en-US" dirty="0" smtClean="0"/>
              <a:t>Publishing APIs.</a:t>
            </a:r>
            <a:endParaRPr lang="en-US" dirty="0"/>
          </a:p>
        </p:txBody>
      </p:sp>
    </p:spTree>
    <p:extLst>
      <p:ext uri="{BB962C8B-B14F-4D97-AF65-F5344CB8AC3E}">
        <p14:creationId xmlns:p14="http://schemas.microsoft.com/office/powerpoint/2010/main" val="490546127"/>
      </p:ext>
    </p:extLst>
  </p:cSld>
  <p:clrMapOvr>
    <a:masterClrMapping/>
  </p:clrMapOvr>
  <p:transition spd="med">
    <p:wipe dir="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API</a:t>
            </a:r>
            <a:br>
              <a:rPr lang="en-US" dirty="0" smtClean="0"/>
            </a:br>
            <a:r>
              <a:rPr lang="en-US" dirty="0" smtClean="0"/>
              <a:t>Gateway</a:t>
            </a:r>
            <a:endParaRPr lang="en-US" dirty="0"/>
          </a:p>
        </p:txBody>
      </p:sp>
    </p:spTree>
    <p:extLst>
      <p:ext uri="{BB962C8B-B14F-4D97-AF65-F5344CB8AC3E}">
        <p14:creationId xmlns:p14="http://schemas.microsoft.com/office/powerpoint/2010/main" val="419035656"/>
      </p:ext>
    </p:extLst>
  </p:cSld>
  <p:clrMapOvr>
    <a:masterClrMapping/>
  </p:clrMapOvr>
  <p:transition spd="med">
    <p:wipe dir="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907084" y="583970"/>
            <a:ext cx="6614082" cy="4234249"/>
          </a:xfrm>
          <a:prstGeom prst="rect">
            <a:avLst/>
          </a:prstGeom>
        </p:spPr>
      </p:pic>
      <p:sp>
        <p:nvSpPr>
          <p:cNvPr id="4" name="Title 3"/>
          <p:cNvSpPr>
            <a:spLocks noGrp="1"/>
          </p:cNvSpPr>
          <p:nvPr>
            <p:ph type="title"/>
          </p:nvPr>
        </p:nvSpPr>
        <p:spPr/>
        <p:txBody>
          <a:bodyPr/>
          <a:lstStyle/>
          <a:p>
            <a:r>
              <a:rPr lang="en-US" dirty="0" smtClean="0"/>
              <a:t>Microservice Model</a:t>
            </a:r>
            <a:endParaRPr lang="en-US" dirty="0"/>
          </a:p>
        </p:txBody>
      </p:sp>
    </p:spTree>
    <p:extLst>
      <p:ext uri="{BB962C8B-B14F-4D97-AF65-F5344CB8AC3E}">
        <p14:creationId xmlns:p14="http://schemas.microsoft.com/office/powerpoint/2010/main" val="1112472115"/>
      </p:ext>
    </p:extLst>
  </p:cSld>
  <p:clrMapOvr>
    <a:masterClrMapping/>
  </p:clrMapOvr>
  <p:transition spd="med">
    <p:wipe dir="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API Gateway</a:t>
            </a:r>
            <a:endParaRPr lang="en-US" dirty="0"/>
          </a:p>
        </p:txBody>
      </p:sp>
      <p:pic>
        <p:nvPicPr>
          <p:cNvPr id="3" name="Picture 2"/>
          <p:cNvPicPr>
            <a:picLocks noChangeAspect="1"/>
          </p:cNvPicPr>
          <p:nvPr/>
        </p:nvPicPr>
        <p:blipFill>
          <a:blip r:embed="rId2"/>
          <a:stretch>
            <a:fillRect/>
          </a:stretch>
        </p:blipFill>
        <p:spPr>
          <a:xfrm>
            <a:off x="693174" y="583970"/>
            <a:ext cx="7329947" cy="4085287"/>
          </a:xfrm>
          <a:prstGeom prst="rect">
            <a:avLst/>
          </a:prstGeom>
        </p:spPr>
      </p:pic>
    </p:spTree>
    <p:extLst>
      <p:ext uri="{BB962C8B-B14F-4D97-AF65-F5344CB8AC3E}">
        <p14:creationId xmlns:p14="http://schemas.microsoft.com/office/powerpoint/2010/main" val="604361316"/>
      </p:ext>
    </p:extLst>
  </p:cSld>
  <p:clrMapOvr>
    <a:masterClrMapping/>
  </p:clrMapOvr>
  <p:transition spd="med">
    <p:wipe dir="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Authorization</a:t>
            </a:r>
            <a:endParaRPr lang="en-US" dirty="0"/>
          </a:p>
        </p:txBody>
      </p:sp>
      <p:pic>
        <p:nvPicPr>
          <p:cNvPr id="3" name="Picture 2"/>
          <p:cNvPicPr>
            <a:picLocks noChangeAspect="1"/>
          </p:cNvPicPr>
          <p:nvPr/>
        </p:nvPicPr>
        <p:blipFill>
          <a:blip r:embed="rId2"/>
          <a:stretch>
            <a:fillRect/>
          </a:stretch>
        </p:blipFill>
        <p:spPr>
          <a:xfrm>
            <a:off x="425904" y="639249"/>
            <a:ext cx="7116097" cy="4002805"/>
          </a:xfrm>
          <a:prstGeom prst="rect">
            <a:avLst/>
          </a:prstGeom>
        </p:spPr>
      </p:pic>
    </p:spTree>
    <p:extLst>
      <p:ext uri="{BB962C8B-B14F-4D97-AF65-F5344CB8AC3E}">
        <p14:creationId xmlns:p14="http://schemas.microsoft.com/office/powerpoint/2010/main" val="375669326"/>
      </p:ext>
    </p:extLst>
  </p:cSld>
  <p:clrMapOvr>
    <a:masterClrMapping/>
  </p:clrMapOvr>
  <p:transition spd="med">
    <p:wipe dir="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Target Architecture</a:t>
            </a:r>
            <a:endParaRPr lang="en-US" dirty="0"/>
          </a:p>
        </p:txBody>
      </p:sp>
      <p:sp>
        <p:nvSpPr>
          <p:cNvPr id="4" name="Content Placeholder 3"/>
          <p:cNvSpPr>
            <a:spLocks noGrp="1"/>
          </p:cNvSpPr>
          <p:nvPr>
            <p:ph sz="half" idx="1"/>
          </p:nvPr>
        </p:nvSpPr>
        <p:spPr>
          <a:xfrm>
            <a:off x="4889885" y="409651"/>
            <a:ext cx="4012713" cy="4105593"/>
          </a:xfrm>
        </p:spPr>
        <p:txBody>
          <a:bodyPr>
            <a:normAutofit fontScale="77500" lnSpcReduction="20000"/>
          </a:bodyPr>
          <a:lstStyle/>
          <a:p>
            <a:pPr>
              <a:lnSpc>
                <a:spcPct val="120000"/>
              </a:lnSpc>
              <a:spcBef>
                <a:spcPts val="0"/>
              </a:spcBef>
              <a:spcAft>
                <a:spcPts val="200"/>
              </a:spcAft>
            </a:pPr>
            <a:r>
              <a:rPr lang="en-US" dirty="0" smtClean="0"/>
              <a:t>Microservices will interact “directly” (not shown) via</a:t>
            </a:r>
          </a:p>
          <a:p>
            <a:pPr lvl="1">
              <a:lnSpc>
                <a:spcPct val="120000"/>
              </a:lnSpc>
              <a:spcBef>
                <a:spcPts val="0"/>
              </a:spcBef>
              <a:spcAft>
                <a:spcPts val="200"/>
              </a:spcAft>
            </a:pPr>
            <a:r>
              <a:rPr lang="en-US" dirty="0" smtClean="0"/>
              <a:t>REST</a:t>
            </a:r>
          </a:p>
          <a:p>
            <a:pPr lvl="1">
              <a:lnSpc>
                <a:spcPct val="120000"/>
              </a:lnSpc>
              <a:spcBef>
                <a:spcPts val="0"/>
              </a:spcBef>
              <a:spcAft>
                <a:spcPts val="200"/>
              </a:spcAft>
            </a:pPr>
            <a:r>
              <a:rPr lang="en-US" dirty="0" smtClean="0"/>
              <a:t>SNS</a:t>
            </a:r>
          </a:p>
          <a:p>
            <a:pPr lvl="1">
              <a:lnSpc>
                <a:spcPct val="120000"/>
              </a:lnSpc>
              <a:spcBef>
                <a:spcPts val="0"/>
              </a:spcBef>
              <a:spcAft>
                <a:spcPts val="200"/>
              </a:spcAft>
            </a:pPr>
            <a:r>
              <a:rPr lang="en-US" dirty="0" smtClean="0"/>
              <a:t>SQS</a:t>
            </a:r>
          </a:p>
          <a:p>
            <a:pPr>
              <a:lnSpc>
                <a:spcPct val="120000"/>
              </a:lnSpc>
              <a:spcBef>
                <a:spcPts val="0"/>
              </a:spcBef>
              <a:spcAft>
                <a:spcPts val="200"/>
              </a:spcAft>
            </a:pPr>
            <a:r>
              <a:rPr lang="en-US" dirty="0" smtClean="0"/>
              <a:t>The Lambda functions will </a:t>
            </a:r>
          </a:p>
          <a:p>
            <a:pPr lvl="1">
              <a:lnSpc>
                <a:spcPct val="120000"/>
              </a:lnSpc>
              <a:spcBef>
                <a:spcPts val="0"/>
              </a:spcBef>
              <a:spcAft>
                <a:spcPts val="200"/>
              </a:spcAft>
            </a:pPr>
            <a:r>
              <a:rPr lang="en-US" dirty="0" smtClean="0"/>
              <a:t>Implement composition </a:t>
            </a:r>
            <a:r>
              <a:rPr lang="en-US" dirty="0" err="1" smtClean="0"/>
              <a:t>microservices</a:t>
            </a:r>
            <a:r>
              <a:rPr lang="en-US" dirty="0" smtClean="0"/>
              <a:t> in code.</a:t>
            </a:r>
          </a:p>
          <a:p>
            <a:pPr lvl="1">
              <a:lnSpc>
                <a:spcPct val="120000"/>
              </a:lnSpc>
              <a:spcBef>
                <a:spcPts val="0"/>
              </a:spcBef>
              <a:spcAft>
                <a:spcPts val="200"/>
              </a:spcAft>
            </a:pPr>
            <a:r>
              <a:rPr lang="en-US" dirty="0" smtClean="0"/>
              <a:t>Simulate “complex” applications.</a:t>
            </a:r>
          </a:p>
          <a:p>
            <a:pPr>
              <a:lnSpc>
                <a:spcPct val="120000"/>
              </a:lnSpc>
              <a:spcBef>
                <a:spcPts val="0"/>
              </a:spcBef>
              <a:spcAft>
                <a:spcPts val="200"/>
              </a:spcAft>
            </a:pPr>
            <a:r>
              <a:rPr lang="en-US" dirty="0" smtClean="0"/>
              <a:t>We will add Step Functions to</a:t>
            </a:r>
          </a:p>
          <a:p>
            <a:pPr lvl="1">
              <a:lnSpc>
                <a:spcPct val="120000"/>
              </a:lnSpc>
              <a:spcBef>
                <a:spcPts val="0"/>
              </a:spcBef>
              <a:spcAft>
                <a:spcPts val="200"/>
              </a:spcAft>
            </a:pPr>
            <a:r>
              <a:rPr lang="en-US" dirty="0" smtClean="0"/>
              <a:t>Implement some complex processes</a:t>
            </a:r>
          </a:p>
          <a:p>
            <a:pPr lvl="1">
              <a:lnSpc>
                <a:spcPct val="120000"/>
              </a:lnSpc>
              <a:spcBef>
                <a:spcPts val="0"/>
              </a:spcBef>
              <a:spcAft>
                <a:spcPts val="200"/>
              </a:spcAft>
            </a:pPr>
            <a:r>
              <a:rPr lang="en-US" dirty="0" smtClean="0"/>
              <a:t>Understand orchestration engine relative to code implementation.</a:t>
            </a:r>
          </a:p>
          <a:p>
            <a:pPr>
              <a:lnSpc>
                <a:spcPct val="120000"/>
              </a:lnSpc>
              <a:spcBef>
                <a:spcPts val="0"/>
              </a:spcBef>
              <a:spcAft>
                <a:spcPts val="200"/>
              </a:spcAft>
            </a:pPr>
            <a:r>
              <a:rPr lang="en-US" dirty="0" smtClean="0"/>
              <a:t>API Gateway</a:t>
            </a:r>
          </a:p>
          <a:p>
            <a:pPr lvl="1">
              <a:lnSpc>
                <a:spcPct val="120000"/>
              </a:lnSpc>
              <a:spcBef>
                <a:spcPts val="0"/>
              </a:spcBef>
              <a:spcAft>
                <a:spcPts val="200"/>
              </a:spcAft>
            </a:pPr>
            <a:r>
              <a:rPr lang="en-US" dirty="0" smtClean="0"/>
              <a:t>Implement consistent API.</a:t>
            </a:r>
          </a:p>
          <a:p>
            <a:pPr lvl="1">
              <a:lnSpc>
                <a:spcPct val="120000"/>
              </a:lnSpc>
              <a:spcBef>
                <a:spcPts val="0"/>
              </a:spcBef>
              <a:spcAft>
                <a:spcPts val="200"/>
              </a:spcAft>
            </a:pPr>
            <a:r>
              <a:rPr lang="en-US" dirty="0" smtClean="0"/>
              <a:t>API Management functions.</a:t>
            </a:r>
          </a:p>
          <a:p>
            <a:pPr lvl="1">
              <a:lnSpc>
                <a:spcPct val="120000"/>
              </a:lnSpc>
              <a:spcBef>
                <a:spcPts val="0"/>
              </a:spcBef>
              <a:spcAft>
                <a:spcPts val="200"/>
              </a:spcAft>
            </a:pPr>
            <a:r>
              <a:rPr lang="en-US" dirty="0" smtClean="0"/>
              <a:t>Implement authentication and authorization.</a:t>
            </a:r>
          </a:p>
          <a:p>
            <a:pPr>
              <a:lnSpc>
                <a:spcPct val="120000"/>
              </a:lnSpc>
              <a:spcBef>
                <a:spcPts val="0"/>
              </a:spcBef>
              <a:spcAft>
                <a:spcPts val="200"/>
              </a:spcAft>
            </a:pPr>
            <a:r>
              <a:rPr lang="en-US" dirty="0" err="1" smtClean="0"/>
              <a:t>CloudFront</a:t>
            </a:r>
            <a:r>
              <a:rPr lang="en-US" dirty="0" smtClean="0"/>
              <a:t> provides single</a:t>
            </a:r>
          </a:p>
          <a:p>
            <a:pPr lvl="1">
              <a:lnSpc>
                <a:spcPct val="120000"/>
              </a:lnSpc>
              <a:spcBef>
                <a:spcPts val="0"/>
              </a:spcBef>
              <a:spcAft>
                <a:spcPts val="200"/>
              </a:spcAft>
            </a:pPr>
            <a:r>
              <a:rPr lang="en-US" dirty="0"/>
              <a:t>S</a:t>
            </a:r>
            <a:r>
              <a:rPr lang="en-US" dirty="0" smtClean="0"/>
              <a:t>ite/domain image.</a:t>
            </a:r>
          </a:p>
          <a:p>
            <a:pPr lvl="1">
              <a:lnSpc>
                <a:spcPct val="120000"/>
              </a:lnSpc>
              <a:spcBef>
                <a:spcPts val="0"/>
              </a:spcBef>
              <a:spcAft>
                <a:spcPts val="200"/>
              </a:spcAft>
            </a:pPr>
            <a:r>
              <a:rPr lang="en-US" dirty="0" smtClean="0"/>
              <a:t>SSL termination/certificates.</a:t>
            </a:r>
            <a:endParaRPr lang="en-US" dirty="0"/>
          </a:p>
        </p:txBody>
      </p:sp>
      <p:pic>
        <p:nvPicPr>
          <p:cNvPr id="3" name="Picture 2"/>
          <p:cNvPicPr>
            <a:picLocks noChangeAspect="1"/>
          </p:cNvPicPr>
          <p:nvPr/>
        </p:nvPicPr>
        <p:blipFill>
          <a:blip r:embed="rId2"/>
          <a:stretch>
            <a:fillRect/>
          </a:stretch>
        </p:blipFill>
        <p:spPr>
          <a:xfrm>
            <a:off x="188122" y="716889"/>
            <a:ext cx="4701763" cy="3629253"/>
          </a:xfrm>
          <a:prstGeom prst="rect">
            <a:avLst/>
          </a:prstGeom>
        </p:spPr>
      </p:pic>
    </p:spTree>
    <p:extLst>
      <p:ext uri="{BB962C8B-B14F-4D97-AF65-F5344CB8AC3E}">
        <p14:creationId xmlns:p14="http://schemas.microsoft.com/office/powerpoint/2010/main" val="1558766809"/>
      </p:ext>
    </p:extLst>
  </p:cSld>
  <p:clrMapOvr>
    <a:masterClrMapping/>
  </p:clrMapOvr>
  <p:transition spd="med">
    <p:wipe dir="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Autofit/>
          </a:bodyPr>
          <a:lstStyle/>
          <a:p>
            <a:r>
              <a:rPr lang="en-US" sz="2000" dirty="0" smtClean="0"/>
              <a:t>Development</a:t>
            </a:r>
            <a:br>
              <a:rPr lang="en-US" sz="2000" dirty="0" smtClean="0"/>
            </a:br>
            <a:r>
              <a:rPr lang="en-US" sz="2000" dirty="0" smtClean="0"/>
              <a:t>Methodology</a:t>
            </a:r>
            <a:br>
              <a:rPr lang="en-US" sz="2000" dirty="0" smtClean="0"/>
            </a:br>
            <a:r>
              <a:rPr lang="en-US" sz="2000" dirty="0"/>
              <a:t/>
            </a:r>
            <a:br>
              <a:rPr lang="en-US" sz="2000" dirty="0"/>
            </a:br>
            <a:r>
              <a:rPr lang="en-US" sz="2000" dirty="0" smtClean="0"/>
              <a:t>Design Docs</a:t>
            </a:r>
            <a:br>
              <a:rPr lang="en-US" sz="2000" dirty="0" smtClean="0"/>
            </a:br>
            <a:r>
              <a:rPr lang="en-US" sz="2000" dirty="0"/>
              <a:t/>
            </a:r>
            <a:br>
              <a:rPr lang="en-US" sz="2000" dirty="0"/>
            </a:br>
            <a:r>
              <a:rPr lang="en-US" sz="2000" dirty="0" smtClean="0"/>
              <a:t>Project Submission Requirements</a:t>
            </a:r>
            <a:endParaRPr lang="en-US" sz="2000" dirty="0"/>
          </a:p>
        </p:txBody>
      </p:sp>
    </p:spTree>
    <p:extLst>
      <p:ext uri="{BB962C8B-B14F-4D97-AF65-F5344CB8AC3E}">
        <p14:creationId xmlns:p14="http://schemas.microsoft.com/office/powerpoint/2010/main" val="1289789436"/>
      </p:ext>
    </p:extLst>
  </p:cSld>
  <p:clrMapOvr>
    <a:masterClrMapping/>
  </p:clrMapOvr>
  <p:transition spd="med">
    <p:wipe dir="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API Gateway/Management</a:t>
            </a:r>
            <a:endParaRPr lang="en-US" dirty="0"/>
          </a:p>
        </p:txBody>
      </p:sp>
      <p:pic>
        <p:nvPicPr>
          <p:cNvPr id="3" name="Picture 2"/>
          <p:cNvPicPr>
            <a:picLocks noChangeAspect="1"/>
          </p:cNvPicPr>
          <p:nvPr/>
        </p:nvPicPr>
        <p:blipFill>
          <a:blip r:embed="rId2"/>
          <a:stretch>
            <a:fillRect/>
          </a:stretch>
        </p:blipFill>
        <p:spPr>
          <a:xfrm>
            <a:off x="356938" y="702260"/>
            <a:ext cx="8018965" cy="3804578"/>
          </a:xfrm>
          <a:prstGeom prst="rect">
            <a:avLst/>
          </a:prstGeom>
          <a:ln>
            <a:solidFill>
              <a:schemeClr val="bg2"/>
            </a:solidFill>
          </a:ln>
        </p:spPr>
      </p:pic>
    </p:spTree>
    <p:extLst>
      <p:ext uri="{BB962C8B-B14F-4D97-AF65-F5344CB8AC3E}">
        <p14:creationId xmlns:p14="http://schemas.microsoft.com/office/powerpoint/2010/main" val="446955943"/>
      </p:ext>
    </p:extLst>
  </p:cSld>
  <p:clrMapOvr>
    <a:masterClrMapping/>
  </p:clrMapOvr>
  <p:transition spd="med">
    <p:wipe dir="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Walkthrough of API</a:t>
            </a:r>
            <a:endParaRPr lang="en-US" dirty="0"/>
          </a:p>
        </p:txBody>
      </p:sp>
      <p:pic>
        <p:nvPicPr>
          <p:cNvPr id="3" name="Picture 2"/>
          <p:cNvPicPr>
            <a:picLocks noChangeAspect="1"/>
          </p:cNvPicPr>
          <p:nvPr/>
        </p:nvPicPr>
        <p:blipFill>
          <a:blip r:embed="rId2"/>
          <a:stretch>
            <a:fillRect/>
          </a:stretch>
        </p:blipFill>
        <p:spPr>
          <a:xfrm>
            <a:off x="240472" y="699297"/>
            <a:ext cx="8609990" cy="3961335"/>
          </a:xfrm>
          <a:prstGeom prst="rect">
            <a:avLst/>
          </a:prstGeom>
        </p:spPr>
      </p:pic>
      <p:sp>
        <p:nvSpPr>
          <p:cNvPr id="4" name="Rectangle 3"/>
          <p:cNvSpPr/>
          <p:nvPr/>
        </p:nvSpPr>
        <p:spPr>
          <a:xfrm>
            <a:off x="3623752" y="1689810"/>
            <a:ext cx="921715" cy="109729"/>
          </a:xfrm>
          <a:prstGeom prst="rect">
            <a:avLst/>
          </a:prstGeom>
          <a:solidFill>
            <a:srgbClr val="0070C0"/>
          </a:solidFill>
          <a:ln w="38100">
            <a:solidFill>
              <a:schemeClr val="bg2"/>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342900" indent="-342900" algn="ctr">
              <a:buFont typeface="Arial" charset="0"/>
              <a:buChar char="•"/>
            </a:pPr>
            <a:endParaRPr lang="en-US"/>
          </a:p>
        </p:txBody>
      </p:sp>
    </p:spTree>
    <p:extLst>
      <p:ext uri="{BB962C8B-B14F-4D97-AF65-F5344CB8AC3E}">
        <p14:creationId xmlns:p14="http://schemas.microsoft.com/office/powerpoint/2010/main" val="1478213348"/>
      </p:ext>
    </p:extLst>
  </p:cSld>
  <p:clrMapOvr>
    <a:masterClrMapping/>
  </p:clrMapOvr>
  <p:transition spd="med">
    <p:wipe dir="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Method</a:t>
            </a:r>
            <a:endParaRPr lang="en-US" dirty="0"/>
          </a:p>
        </p:txBody>
      </p:sp>
      <p:pic>
        <p:nvPicPr>
          <p:cNvPr id="3" name="Picture 2"/>
          <p:cNvPicPr>
            <a:picLocks noChangeAspect="1"/>
          </p:cNvPicPr>
          <p:nvPr/>
        </p:nvPicPr>
        <p:blipFill>
          <a:blip r:embed="rId2"/>
          <a:stretch>
            <a:fillRect/>
          </a:stretch>
        </p:blipFill>
        <p:spPr>
          <a:xfrm>
            <a:off x="657438" y="528379"/>
            <a:ext cx="7776058" cy="4213490"/>
          </a:xfrm>
          <a:prstGeom prst="rect">
            <a:avLst/>
          </a:prstGeom>
          <a:ln>
            <a:solidFill>
              <a:schemeClr val="bg2"/>
            </a:solidFill>
          </a:ln>
        </p:spPr>
      </p:pic>
    </p:spTree>
    <p:extLst>
      <p:ext uri="{BB962C8B-B14F-4D97-AF65-F5344CB8AC3E}">
        <p14:creationId xmlns:p14="http://schemas.microsoft.com/office/powerpoint/2010/main" val="1246562258"/>
      </p:ext>
    </p:extLst>
  </p:cSld>
  <p:clrMapOvr>
    <a:masterClrMapping/>
  </p:clrMapOvr>
  <p:transition spd="med">
    <p:wipe dir="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Walkthrough of API</a:t>
            </a:r>
            <a:endParaRPr lang="en-US" dirty="0"/>
          </a:p>
        </p:txBody>
      </p:sp>
      <p:pic>
        <p:nvPicPr>
          <p:cNvPr id="3" name="Picture 2"/>
          <p:cNvPicPr>
            <a:picLocks noChangeAspect="1"/>
          </p:cNvPicPr>
          <p:nvPr/>
        </p:nvPicPr>
        <p:blipFill>
          <a:blip r:embed="rId2"/>
          <a:stretch>
            <a:fillRect/>
          </a:stretch>
        </p:blipFill>
        <p:spPr>
          <a:xfrm>
            <a:off x="240472" y="699297"/>
            <a:ext cx="8609990" cy="3961335"/>
          </a:xfrm>
          <a:prstGeom prst="rect">
            <a:avLst/>
          </a:prstGeom>
        </p:spPr>
      </p:pic>
      <p:sp>
        <p:nvSpPr>
          <p:cNvPr id="4" name="Rectangle 3"/>
          <p:cNvSpPr/>
          <p:nvPr/>
        </p:nvSpPr>
        <p:spPr>
          <a:xfrm>
            <a:off x="3623752" y="1689810"/>
            <a:ext cx="921715" cy="109729"/>
          </a:xfrm>
          <a:prstGeom prst="rect">
            <a:avLst/>
          </a:prstGeom>
          <a:solidFill>
            <a:srgbClr val="0070C0"/>
          </a:solidFill>
          <a:ln w="38100">
            <a:solidFill>
              <a:schemeClr val="bg2"/>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342900" indent="-342900" algn="ctr">
              <a:buFont typeface="Arial" charset="0"/>
              <a:buChar char="•"/>
            </a:pPr>
            <a:endParaRPr lang="en-US"/>
          </a:p>
        </p:txBody>
      </p:sp>
      <p:sp>
        <p:nvSpPr>
          <p:cNvPr id="5" name="Rounded Rectangle 4"/>
          <p:cNvSpPr/>
          <p:nvPr/>
        </p:nvSpPr>
        <p:spPr>
          <a:xfrm>
            <a:off x="1221638" y="1689810"/>
            <a:ext cx="6137453" cy="2040942"/>
          </a:xfrm>
          <a:prstGeom prst="roundRect">
            <a:avLst/>
          </a:prstGeom>
          <a:solidFill>
            <a:srgbClr val="0070C0"/>
          </a:solidFill>
          <a:ln w="38100">
            <a:solidFill>
              <a:schemeClr val="bg2"/>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mtClean="0">
                <a:solidFill>
                  <a:srgbClr val="FFFF00"/>
                </a:solidFill>
              </a:rPr>
              <a:t>Demo</a:t>
            </a:r>
            <a:endParaRPr lang="en-US">
              <a:solidFill>
                <a:srgbClr val="FFFF00"/>
              </a:solidFill>
            </a:endParaRPr>
          </a:p>
        </p:txBody>
      </p:sp>
    </p:spTree>
    <p:extLst>
      <p:ext uri="{BB962C8B-B14F-4D97-AF65-F5344CB8AC3E}">
        <p14:creationId xmlns:p14="http://schemas.microsoft.com/office/powerpoint/2010/main" val="281736387"/>
      </p:ext>
    </p:extLst>
  </p:cSld>
  <p:clrMapOvr>
    <a:masterClrMapping/>
  </p:clrMapOvr>
  <p:transition spd="med">
    <p:wipe dir="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Step</a:t>
            </a:r>
            <a:br>
              <a:rPr lang="en-US" dirty="0" smtClean="0"/>
            </a:br>
            <a:r>
              <a:rPr lang="en-US" dirty="0" smtClean="0"/>
              <a:t>Functions</a:t>
            </a:r>
            <a:endParaRPr lang="en-US" dirty="0"/>
          </a:p>
        </p:txBody>
      </p:sp>
    </p:spTree>
    <p:extLst>
      <p:ext uri="{BB962C8B-B14F-4D97-AF65-F5344CB8AC3E}">
        <p14:creationId xmlns:p14="http://schemas.microsoft.com/office/powerpoint/2010/main" val="807002646"/>
      </p:ext>
    </p:extLst>
  </p:cSld>
  <p:clrMapOvr>
    <a:masterClrMapping/>
  </p:clrMapOvr>
  <p:transition spd="med">
    <p:wipe dir="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Workflow</a:t>
            </a:r>
            <a:br>
              <a:rPr lang="en-US" dirty="0" smtClean="0"/>
            </a:br>
            <a:r>
              <a:rPr lang="en-US" dirty="0" smtClean="0"/>
              <a:t>Orchestration</a:t>
            </a:r>
            <a:endParaRPr lang="en-US" dirty="0"/>
          </a:p>
        </p:txBody>
      </p:sp>
    </p:spTree>
    <p:extLst>
      <p:ext uri="{BB962C8B-B14F-4D97-AF65-F5344CB8AC3E}">
        <p14:creationId xmlns:p14="http://schemas.microsoft.com/office/powerpoint/2010/main" val="1567364292"/>
      </p:ext>
    </p:extLst>
  </p:cSld>
  <p:clrMapOvr>
    <a:masterClrMapping/>
  </p:clrMapOvr>
  <p:transition spd="med">
    <p:wipe dir="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Workflow/Orchestration</a:t>
            </a:r>
            <a:endParaRPr lang="en-US" dirty="0"/>
          </a:p>
        </p:txBody>
      </p:sp>
      <p:sp>
        <p:nvSpPr>
          <p:cNvPr id="3" name="Content Placeholder 2"/>
          <p:cNvSpPr>
            <a:spLocks noGrp="1"/>
          </p:cNvSpPr>
          <p:nvPr>
            <p:ph sz="half" idx="1"/>
          </p:nvPr>
        </p:nvSpPr>
        <p:spPr/>
        <p:txBody>
          <a:bodyPr>
            <a:normAutofit fontScale="85000" lnSpcReduction="20000"/>
          </a:bodyPr>
          <a:lstStyle/>
          <a:p>
            <a:pPr marL="0" indent="0">
              <a:lnSpc>
                <a:spcPct val="120000"/>
              </a:lnSpc>
              <a:spcBef>
                <a:spcPts val="0"/>
              </a:spcBef>
              <a:spcAft>
                <a:spcPts val="600"/>
              </a:spcAft>
              <a:buNone/>
            </a:pPr>
            <a:r>
              <a:rPr lang="en-US" dirty="0" smtClean="0"/>
              <a:t>“</a:t>
            </a:r>
            <a:r>
              <a:rPr lang="en-US" dirty="0"/>
              <a:t>A </a:t>
            </a:r>
            <a:r>
              <a:rPr lang="en-US" b="1" dirty="0"/>
              <a:t>workflow</a:t>
            </a:r>
            <a:r>
              <a:rPr lang="en-US" dirty="0"/>
              <a:t> consists of an orchestrated and repeatable pattern of business activity enabled by the </a:t>
            </a:r>
            <a:r>
              <a:rPr lang="en-US" dirty="0">
                <a:hlinkClick r:id="rId2" tooltip="System"/>
              </a:rPr>
              <a:t>systematic</a:t>
            </a:r>
            <a:r>
              <a:rPr lang="en-US" dirty="0"/>
              <a:t> organization of </a:t>
            </a:r>
            <a:r>
              <a:rPr lang="en-US" dirty="0">
                <a:hlinkClick r:id="rId3" tooltip="Resource"/>
              </a:rPr>
              <a:t>resources</a:t>
            </a:r>
            <a:r>
              <a:rPr lang="en-US" dirty="0"/>
              <a:t> into processes that transform materials, provide services, or process information.</a:t>
            </a:r>
            <a:r>
              <a:rPr lang="en-US" baseline="30000" dirty="0">
                <a:hlinkClick r:id="rId4"/>
              </a:rPr>
              <a:t>[1]</a:t>
            </a:r>
            <a:r>
              <a:rPr lang="en-US" dirty="0"/>
              <a:t> It can be depicted as a sequence of operations, declared as work of a person or group,</a:t>
            </a:r>
            <a:r>
              <a:rPr lang="en-US" baseline="30000" dirty="0">
                <a:hlinkClick r:id="rId5"/>
              </a:rPr>
              <a:t>[2]</a:t>
            </a:r>
            <a:r>
              <a:rPr lang="en-US" dirty="0"/>
              <a:t> an organization of staff, or one or more simple or complex mechanisms.” (</a:t>
            </a:r>
            <a:r>
              <a:rPr lang="en-US" dirty="0">
                <a:hlinkClick r:id="rId6"/>
              </a:rPr>
              <a:t>https://en.wikipedia.org/wiki/Workflow</a:t>
            </a:r>
            <a:r>
              <a:rPr lang="en-US" dirty="0" smtClean="0">
                <a:hlinkClick r:id="rId6"/>
              </a:rPr>
              <a:t>)</a:t>
            </a:r>
            <a:endParaRPr lang="en-US" dirty="0" smtClean="0"/>
          </a:p>
          <a:p>
            <a:pPr marL="0" indent="0">
              <a:lnSpc>
                <a:spcPct val="120000"/>
              </a:lnSpc>
              <a:spcBef>
                <a:spcPts val="0"/>
              </a:spcBef>
              <a:spcAft>
                <a:spcPts val="600"/>
              </a:spcAft>
              <a:buNone/>
            </a:pPr>
            <a:endParaRPr lang="en-US" dirty="0"/>
          </a:p>
          <a:p>
            <a:pPr marL="0" indent="0">
              <a:lnSpc>
                <a:spcPct val="120000"/>
              </a:lnSpc>
              <a:spcBef>
                <a:spcPts val="0"/>
              </a:spcBef>
              <a:spcAft>
                <a:spcPts val="600"/>
              </a:spcAft>
              <a:buNone/>
            </a:pPr>
            <a:r>
              <a:rPr lang="en-US" dirty="0" smtClean="0">
                <a:hlinkClick r:id="rId7" tooltip="Cloud computing"/>
              </a:rPr>
              <a:t>“Cloud </a:t>
            </a:r>
            <a:r>
              <a:rPr lang="en-US" dirty="0">
                <a:hlinkClick r:id="rId7" tooltip="Cloud computing"/>
              </a:rPr>
              <a:t>computing</a:t>
            </a:r>
            <a:r>
              <a:rPr lang="en-US" dirty="0"/>
              <a:t> introduces more-granular and specific meanings of the terms "workflows" and "processes" as used in different domains. Processes can be identified at both the level of inter-company business and the level of wide area network ("the cloud") operations. An "orchestrator" is understood to be the entity which manages complex cross-domain (system, enterprise, firewall) processes and handles exceptions. Since an orchestrator is valuable in fulfillment, assurance, and billing processes,</a:t>
            </a:r>
            <a:r>
              <a:rPr lang="en-US" baseline="30000" dirty="0">
                <a:hlinkClick r:id="rId8"/>
              </a:rPr>
              <a:t>[4]</a:t>
            </a:r>
            <a:r>
              <a:rPr lang="en-US" dirty="0"/>
              <a:t> service-aware incarnations of an orchestrator should be capable of adjustments based on feedback from monitoring tools. At the most basic level, an orchestrator is a human.” (https://</a:t>
            </a:r>
            <a:r>
              <a:rPr lang="en-US" dirty="0" err="1"/>
              <a:t>en.wikipedia.org</a:t>
            </a:r>
            <a:r>
              <a:rPr lang="en-US" dirty="0"/>
              <a:t>/wiki/Orchestration_(computing))</a:t>
            </a:r>
          </a:p>
        </p:txBody>
      </p:sp>
    </p:spTree>
    <p:extLst>
      <p:ext uri="{BB962C8B-B14F-4D97-AF65-F5344CB8AC3E}">
        <p14:creationId xmlns:p14="http://schemas.microsoft.com/office/powerpoint/2010/main" val="1739536605"/>
      </p:ext>
    </p:extLst>
  </p:cSld>
  <p:clrMapOvr>
    <a:masterClrMapping/>
  </p:clrMapOvr>
  <p:transition spd="med">
    <p:wipe dir="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Simple BPMN Diagram</a:t>
            </a:r>
            <a:endParaRPr lang="en-US" dirty="0"/>
          </a:p>
        </p:txBody>
      </p:sp>
      <p:pic>
        <p:nvPicPr>
          <p:cNvPr id="9218" name="Picture 2" descr="https://editor.signavio.com/help/en/responsibilityassignmentmatrixraci_example_e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1973" y="778933"/>
            <a:ext cx="7074959" cy="37562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9349977"/>
      </p:ext>
    </p:extLst>
  </p:cSld>
  <p:clrMapOvr>
    <a:masterClrMapping/>
  </p:clrMapOvr>
  <p:transition spd="med">
    <p:wipe dir="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BPMN – How do you Implement?</a:t>
            </a:r>
            <a:endParaRPr lang="en-US" dirty="0"/>
          </a:p>
        </p:txBody>
      </p:sp>
      <p:pic>
        <p:nvPicPr>
          <p:cNvPr id="10242" name="Picture 2" descr="http://www.processmodeling.info/wp-content/uploads/2009/11/bpmn2_taskshape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94844" y="1444272"/>
            <a:ext cx="4116211" cy="2090208"/>
          </a:xfrm>
          <a:prstGeom prst="rect">
            <a:avLst/>
          </a:prstGeom>
          <a:noFill/>
          <a:extLst>
            <a:ext uri="{909E8E84-426E-40DD-AFC4-6F175D3DCCD1}">
              <a14:hiddenFill xmlns:a14="http://schemas.microsoft.com/office/drawing/2010/main">
                <a:solidFill>
                  <a:srgbClr val="FFFFFF"/>
                </a:solidFill>
              </a14:hiddenFill>
            </a:ext>
          </a:extLst>
        </p:spPr>
      </p:pic>
      <p:sp>
        <p:nvSpPr>
          <p:cNvPr id="3" name="Rounded Rectangle 2"/>
          <p:cNvSpPr/>
          <p:nvPr/>
        </p:nvSpPr>
        <p:spPr>
          <a:xfrm>
            <a:off x="2421467" y="1444272"/>
            <a:ext cx="2805289" cy="875595"/>
          </a:xfrm>
          <a:prstGeom prst="roundRect">
            <a:avLst/>
          </a:prstGeom>
          <a:noFill/>
          <a:ln w="28575">
            <a:solidFill>
              <a:schemeClr val="accent6">
                <a:lumMod val="60000"/>
                <a:lumOff val="40000"/>
              </a:schemeClr>
            </a:solid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smtClean="0">
              <a:solidFill>
                <a:schemeClr val="tx2"/>
              </a:solidFill>
              <a:latin typeface="+mn-lt"/>
            </a:endParaRPr>
          </a:p>
        </p:txBody>
      </p:sp>
      <p:sp>
        <p:nvSpPr>
          <p:cNvPr id="4" name="TextBox 3"/>
          <p:cNvSpPr txBox="1"/>
          <p:nvPr/>
        </p:nvSpPr>
        <p:spPr>
          <a:xfrm>
            <a:off x="122768" y="639370"/>
            <a:ext cx="914400" cy="914400"/>
          </a:xfrm>
          <a:prstGeom prst="rect">
            <a:avLst/>
          </a:prstGeom>
          <a:noFill/>
        </p:spPr>
        <p:txBody>
          <a:bodyPr wrap="none" rtlCol="0">
            <a:noAutofit/>
          </a:bodyPr>
          <a:lstStyle/>
          <a:p>
            <a:pPr marL="342900" indent="-342900">
              <a:lnSpc>
                <a:spcPct val="90000"/>
              </a:lnSpc>
              <a:spcBef>
                <a:spcPts val="600"/>
              </a:spcBef>
              <a:spcAft>
                <a:spcPts val="0"/>
              </a:spcAft>
              <a:buClr>
                <a:schemeClr val="bg1"/>
              </a:buClr>
              <a:buFont typeface="Arial" panose="020B0604020202020204" pitchFamily="34" charset="0"/>
              <a:buChar char="•"/>
            </a:pPr>
            <a:r>
              <a:rPr lang="en-US" sz="1400" dirty="0" smtClean="0">
                <a:solidFill>
                  <a:schemeClr val="accent6">
                    <a:lumMod val="60000"/>
                    <a:lumOff val="40000"/>
                  </a:schemeClr>
                </a:solidFill>
                <a:latin typeface="+mn-lt"/>
              </a:rPr>
              <a:t>Notify a person/role.</a:t>
            </a:r>
          </a:p>
          <a:p>
            <a:pPr marL="342900" indent="-342900">
              <a:lnSpc>
                <a:spcPct val="90000"/>
              </a:lnSpc>
              <a:spcBef>
                <a:spcPts val="600"/>
              </a:spcBef>
              <a:spcAft>
                <a:spcPts val="0"/>
              </a:spcAft>
              <a:buClr>
                <a:schemeClr val="bg1"/>
              </a:buClr>
              <a:buFont typeface="Arial" panose="020B0604020202020204" pitchFamily="34" charset="0"/>
              <a:buChar char="•"/>
            </a:pPr>
            <a:r>
              <a:rPr lang="en-US" sz="1400" dirty="0" smtClean="0">
                <a:solidFill>
                  <a:schemeClr val="accent6">
                    <a:lumMod val="60000"/>
                    <a:lumOff val="40000"/>
                  </a:schemeClr>
                </a:solidFill>
                <a:latin typeface="+mn-lt"/>
              </a:rPr>
              <a:t>Have them do something.</a:t>
            </a:r>
          </a:p>
          <a:p>
            <a:pPr marL="342900" indent="-342900">
              <a:lnSpc>
                <a:spcPct val="90000"/>
              </a:lnSpc>
              <a:spcBef>
                <a:spcPts val="600"/>
              </a:spcBef>
              <a:spcAft>
                <a:spcPts val="0"/>
              </a:spcAft>
              <a:buClr>
                <a:schemeClr val="bg1"/>
              </a:buClr>
              <a:buFont typeface="Arial" panose="020B0604020202020204" pitchFamily="34" charset="0"/>
              <a:buChar char="•"/>
            </a:pPr>
            <a:r>
              <a:rPr lang="en-US" sz="1400" dirty="0" smtClean="0">
                <a:solidFill>
                  <a:schemeClr val="accent6">
                    <a:lumMod val="60000"/>
                    <a:lumOff val="40000"/>
                  </a:schemeClr>
                </a:solidFill>
                <a:latin typeface="+mn-lt"/>
              </a:rPr>
              <a:t>Have the use an</a:t>
            </a:r>
            <a:br>
              <a:rPr lang="en-US" sz="1400" dirty="0" smtClean="0">
                <a:solidFill>
                  <a:schemeClr val="accent6">
                    <a:lumMod val="60000"/>
                    <a:lumOff val="40000"/>
                  </a:schemeClr>
                </a:solidFill>
                <a:latin typeface="+mn-lt"/>
              </a:rPr>
            </a:br>
            <a:r>
              <a:rPr lang="en-US" sz="1400" dirty="0" smtClean="0">
                <a:solidFill>
                  <a:schemeClr val="accent6">
                    <a:lumMod val="60000"/>
                    <a:lumOff val="40000"/>
                  </a:schemeClr>
                </a:solidFill>
                <a:latin typeface="+mn-lt"/>
              </a:rPr>
              <a:t>app that calls the</a:t>
            </a:r>
            <a:br>
              <a:rPr lang="en-US" sz="1400" dirty="0" smtClean="0">
                <a:solidFill>
                  <a:schemeClr val="accent6">
                    <a:lumMod val="60000"/>
                    <a:lumOff val="40000"/>
                  </a:schemeClr>
                </a:solidFill>
                <a:latin typeface="+mn-lt"/>
              </a:rPr>
            </a:br>
            <a:r>
              <a:rPr lang="en-US" sz="1400" dirty="0" smtClean="0">
                <a:solidFill>
                  <a:schemeClr val="accent6">
                    <a:lumMod val="60000"/>
                    <a:lumOff val="40000"/>
                  </a:schemeClr>
                </a:solidFill>
                <a:latin typeface="+mn-lt"/>
              </a:rPr>
              <a:t>engine to tell you</a:t>
            </a:r>
            <a:br>
              <a:rPr lang="en-US" sz="1400" dirty="0" smtClean="0">
                <a:solidFill>
                  <a:schemeClr val="accent6">
                    <a:lumMod val="60000"/>
                    <a:lumOff val="40000"/>
                  </a:schemeClr>
                </a:solidFill>
                <a:latin typeface="+mn-lt"/>
              </a:rPr>
            </a:br>
            <a:r>
              <a:rPr lang="en-US" sz="1400" dirty="0" smtClean="0">
                <a:solidFill>
                  <a:schemeClr val="accent6">
                    <a:lumMod val="60000"/>
                    <a:lumOff val="40000"/>
                  </a:schemeClr>
                </a:solidFill>
                <a:latin typeface="+mn-lt"/>
              </a:rPr>
              <a:t>they are done.</a:t>
            </a:r>
          </a:p>
        </p:txBody>
      </p:sp>
      <p:sp>
        <p:nvSpPr>
          <p:cNvPr id="6" name="Rounded Rectangle 5"/>
          <p:cNvSpPr/>
          <p:nvPr/>
        </p:nvSpPr>
        <p:spPr>
          <a:xfrm>
            <a:off x="2421467" y="2432049"/>
            <a:ext cx="1344788" cy="875595"/>
          </a:xfrm>
          <a:prstGeom prst="roundRect">
            <a:avLst/>
          </a:prstGeom>
          <a:noFill/>
          <a:ln w="28575">
            <a:solidFill>
              <a:srgbClr val="0070C0"/>
            </a:solid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smtClean="0">
              <a:solidFill>
                <a:srgbClr val="0070C0"/>
              </a:solidFill>
              <a:latin typeface="+mn-lt"/>
            </a:endParaRPr>
          </a:p>
        </p:txBody>
      </p:sp>
      <p:sp>
        <p:nvSpPr>
          <p:cNvPr id="7" name="TextBox 6"/>
          <p:cNvSpPr txBox="1"/>
          <p:nvPr/>
        </p:nvSpPr>
        <p:spPr>
          <a:xfrm>
            <a:off x="6551790" y="332277"/>
            <a:ext cx="914400" cy="914400"/>
          </a:xfrm>
          <a:prstGeom prst="rect">
            <a:avLst/>
          </a:prstGeom>
          <a:noFill/>
        </p:spPr>
        <p:txBody>
          <a:bodyPr wrap="none" rtlCol="0">
            <a:noAutofit/>
          </a:bodyPr>
          <a:lstStyle/>
          <a:p>
            <a:pPr marL="342900" indent="-342900">
              <a:lnSpc>
                <a:spcPct val="90000"/>
              </a:lnSpc>
              <a:spcBef>
                <a:spcPts val="600"/>
              </a:spcBef>
              <a:spcAft>
                <a:spcPts val="0"/>
              </a:spcAft>
              <a:buClr>
                <a:schemeClr val="bg1"/>
              </a:buClr>
              <a:buFont typeface="Arial" panose="020B0604020202020204" pitchFamily="34" charset="0"/>
              <a:buChar char="•"/>
            </a:pPr>
            <a:r>
              <a:rPr lang="en-US" sz="1400" dirty="0" smtClean="0">
                <a:solidFill>
                  <a:srgbClr val="00B050"/>
                </a:solidFill>
                <a:latin typeface="+mn-lt"/>
              </a:rPr>
              <a:t>Send an email.</a:t>
            </a:r>
          </a:p>
          <a:p>
            <a:pPr marL="342900" indent="-342900">
              <a:lnSpc>
                <a:spcPct val="90000"/>
              </a:lnSpc>
              <a:spcBef>
                <a:spcPts val="600"/>
              </a:spcBef>
              <a:spcAft>
                <a:spcPts val="0"/>
              </a:spcAft>
              <a:buClr>
                <a:schemeClr val="bg1"/>
              </a:buClr>
              <a:buFont typeface="Arial" panose="020B0604020202020204" pitchFamily="34" charset="0"/>
              <a:buChar char="•"/>
            </a:pPr>
            <a:r>
              <a:rPr lang="en-US" sz="1400" dirty="0" smtClean="0">
                <a:solidFill>
                  <a:srgbClr val="00B050"/>
                </a:solidFill>
                <a:latin typeface="+mn-lt"/>
              </a:rPr>
              <a:t>POST a document</a:t>
            </a:r>
          </a:p>
          <a:p>
            <a:pPr marL="342900" indent="-342900">
              <a:lnSpc>
                <a:spcPct val="90000"/>
              </a:lnSpc>
              <a:spcBef>
                <a:spcPts val="600"/>
              </a:spcBef>
              <a:spcAft>
                <a:spcPts val="0"/>
              </a:spcAft>
              <a:buClr>
                <a:schemeClr val="bg1"/>
              </a:buClr>
              <a:buFont typeface="Arial" panose="020B0604020202020204" pitchFamily="34" charset="0"/>
              <a:buChar char="•"/>
            </a:pPr>
            <a:r>
              <a:rPr lang="en-US" sz="1400" dirty="0" smtClean="0">
                <a:solidFill>
                  <a:srgbClr val="00B050"/>
                </a:solidFill>
                <a:latin typeface="+mn-lt"/>
              </a:rPr>
              <a:t>etc.</a:t>
            </a:r>
          </a:p>
        </p:txBody>
      </p:sp>
      <p:sp>
        <p:nvSpPr>
          <p:cNvPr id="8" name="TextBox 7"/>
          <p:cNvSpPr txBox="1"/>
          <p:nvPr/>
        </p:nvSpPr>
        <p:spPr>
          <a:xfrm>
            <a:off x="6877505" y="2393243"/>
            <a:ext cx="914400" cy="914400"/>
          </a:xfrm>
          <a:prstGeom prst="rect">
            <a:avLst/>
          </a:prstGeom>
          <a:noFill/>
        </p:spPr>
        <p:txBody>
          <a:bodyPr wrap="none" rtlCol="0">
            <a:noAutofit/>
          </a:bodyPr>
          <a:lstStyle/>
          <a:p>
            <a:pPr marL="342900" indent="-342900">
              <a:lnSpc>
                <a:spcPct val="90000"/>
              </a:lnSpc>
              <a:spcBef>
                <a:spcPts val="600"/>
              </a:spcBef>
              <a:spcAft>
                <a:spcPts val="0"/>
              </a:spcAft>
              <a:buClr>
                <a:schemeClr val="bg1"/>
              </a:buClr>
              <a:buFont typeface="Arial" panose="020B0604020202020204" pitchFamily="34" charset="0"/>
              <a:buChar char="•"/>
            </a:pPr>
            <a:r>
              <a:rPr lang="en-US" sz="1400" dirty="0" smtClean="0">
                <a:solidFill>
                  <a:srgbClr val="FF0000"/>
                </a:solidFill>
                <a:latin typeface="+mn-lt"/>
              </a:rPr>
              <a:t>Decision table</a:t>
            </a:r>
          </a:p>
          <a:p>
            <a:pPr marL="342900" indent="-342900">
              <a:lnSpc>
                <a:spcPct val="90000"/>
              </a:lnSpc>
              <a:spcBef>
                <a:spcPts val="600"/>
              </a:spcBef>
              <a:spcAft>
                <a:spcPts val="0"/>
              </a:spcAft>
              <a:buClr>
                <a:schemeClr val="bg1"/>
              </a:buClr>
              <a:buFont typeface="Arial" panose="020B0604020202020204" pitchFamily="34" charset="0"/>
              <a:buChar char="•"/>
            </a:pPr>
            <a:r>
              <a:rPr lang="en-US" sz="1400" dirty="0" smtClean="0">
                <a:solidFill>
                  <a:srgbClr val="FF0000"/>
                </a:solidFill>
                <a:latin typeface="+mn-lt"/>
              </a:rPr>
              <a:t>Call Drools</a:t>
            </a:r>
          </a:p>
          <a:p>
            <a:pPr marL="342900" indent="-342900">
              <a:lnSpc>
                <a:spcPct val="90000"/>
              </a:lnSpc>
              <a:spcBef>
                <a:spcPts val="600"/>
              </a:spcBef>
              <a:spcAft>
                <a:spcPts val="0"/>
              </a:spcAft>
              <a:buClr>
                <a:schemeClr val="bg1"/>
              </a:buClr>
              <a:buFont typeface="Arial" panose="020B0604020202020204" pitchFamily="34" charset="0"/>
              <a:buChar char="•"/>
            </a:pPr>
            <a:r>
              <a:rPr lang="en-US" sz="1400" dirty="0" smtClean="0">
                <a:solidFill>
                  <a:srgbClr val="FF0000"/>
                </a:solidFill>
                <a:latin typeface="+mn-lt"/>
              </a:rPr>
              <a:t>etc.</a:t>
            </a:r>
          </a:p>
        </p:txBody>
      </p:sp>
      <p:sp>
        <p:nvSpPr>
          <p:cNvPr id="9" name="Rounded Rectangle 8"/>
          <p:cNvSpPr/>
          <p:nvPr/>
        </p:nvSpPr>
        <p:spPr>
          <a:xfrm>
            <a:off x="5339644" y="2432048"/>
            <a:ext cx="1344788" cy="875595"/>
          </a:xfrm>
          <a:prstGeom prst="roundRect">
            <a:avLst/>
          </a:prstGeom>
          <a:noFill/>
          <a:ln w="28575">
            <a:solidFill>
              <a:srgbClr val="FF0000"/>
            </a:solid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smtClean="0">
              <a:solidFill>
                <a:srgbClr val="0070C0"/>
              </a:solidFill>
              <a:latin typeface="+mn-lt"/>
            </a:endParaRPr>
          </a:p>
        </p:txBody>
      </p:sp>
      <p:sp>
        <p:nvSpPr>
          <p:cNvPr id="10" name="TextBox 9"/>
          <p:cNvSpPr txBox="1"/>
          <p:nvPr/>
        </p:nvSpPr>
        <p:spPr>
          <a:xfrm>
            <a:off x="578304" y="3515743"/>
            <a:ext cx="914400" cy="914400"/>
          </a:xfrm>
          <a:prstGeom prst="rect">
            <a:avLst/>
          </a:prstGeom>
          <a:noFill/>
        </p:spPr>
        <p:txBody>
          <a:bodyPr wrap="none" rtlCol="0">
            <a:noAutofit/>
          </a:bodyPr>
          <a:lstStyle/>
          <a:p>
            <a:pPr marL="342900" indent="-342900">
              <a:lnSpc>
                <a:spcPct val="90000"/>
              </a:lnSpc>
              <a:spcBef>
                <a:spcPts val="600"/>
              </a:spcBef>
              <a:spcAft>
                <a:spcPts val="0"/>
              </a:spcAft>
              <a:buClr>
                <a:schemeClr val="bg1"/>
              </a:buClr>
              <a:buFont typeface="Arial" panose="020B0604020202020204" pitchFamily="34" charset="0"/>
              <a:buChar char="•"/>
            </a:pPr>
            <a:r>
              <a:rPr lang="en-US" sz="1400" dirty="0" smtClean="0">
                <a:solidFill>
                  <a:srgbClr val="0070C0"/>
                </a:solidFill>
                <a:latin typeface="+mn-lt"/>
              </a:rPr>
              <a:t>Insert into a DB</a:t>
            </a:r>
          </a:p>
          <a:p>
            <a:pPr marL="342900" indent="-342900">
              <a:lnSpc>
                <a:spcPct val="90000"/>
              </a:lnSpc>
              <a:spcBef>
                <a:spcPts val="600"/>
              </a:spcBef>
              <a:spcAft>
                <a:spcPts val="0"/>
              </a:spcAft>
              <a:buClr>
                <a:schemeClr val="bg1"/>
              </a:buClr>
              <a:buFont typeface="Arial" panose="020B0604020202020204" pitchFamily="34" charset="0"/>
              <a:buChar char="•"/>
            </a:pPr>
            <a:r>
              <a:rPr lang="en-US" sz="1400" dirty="0" smtClean="0">
                <a:solidFill>
                  <a:srgbClr val="0070C0"/>
                </a:solidFill>
                <a:latin typeface="+mn-lt"/>
              </a:rPr>
              <a:t>Call a web service</a:t>
            </a:r>
          </a:p>
          <a:p>
            <a:pPr marL="342900" indent="-342900">
              <a:lnSpc>
                <a:spcPct val="90000"/>
              </a:lnSpc>
              <a:spcBef>
                <a:spcPts val="600"/>
              </a:spcBef>
              <a:spcAft>
                <a:spcPts val="0"/>
              </a:spcAft>
              <a:buClr>
                <a:schemeClr val="bg1"/>
              </a:buClr>
              <a:buFont typeface="Arial" panose="020B0604020202020204" pitchFamily="34" charset="0"/>
              <a:buChar char="•"/>
            </a:pPr>
            <a:r>
              <a:rPr lang="en-US" sz="1400" dirty="0" smtClean="0">
                <a:solidFill>
                  <a:srgbClr val="0070C0"/>
                </a:solidFill>
                <a:latin typeface="+mn-lt"/>
              </a:rPr>
              <a:t>Run a Java app.</a:t>
            </a:r>
          </a:p>
          <a:p>
            <a:pPr marL="342900" indent="-342900">
              <a:lnSpc>
                <a:spcPct val="90000"/>
              </a:lnSpc>
              <a:spcBef>
                <a:spcPts val="600"/>
              </a:spcBef>
              <a:spcAft>
                <a:spcPts val="0"/>
              </a:spcAft>
              <a:buClr>
                <a:schemeClr val="bg1"/>
              </a:buClr>
              <a:buFont typeface="Arial" panose="020B0604020202020204" pitchFamily="34" charset="0"/>
              <a:buChar char="•"/>
            </a:pPr>
            <a:r>
              <a:rPr lang="en-US" sz="1400" dirty="0" smtClean="0">
                <a:solidFill>
                  <a:srgbClr val="0070C0"/>
                </a:solidFill>
                <a:latin typeface="+mn-lt"/>
              </a:rPr>
              <a:t>etc.</a:t>
            </a:r>
          </a:p>
        </p:txBody>
      </p:sp>
      <p:sp>
        <p:nvSpPr>
          <p:cNvPr id="11" name="Rounded Rectangle 10"/>
          <p:cNvSpPr/>
          <p:nvPr/>
        </p:nvSpPr>
        <p:spPr>
          <a:xfrm>
            <a:off x="5339644" y="1444271"/>
            <a:ext cx="1344788" cy="875595"/>
          </a:xfrm>
          <a:prstGeom prst="roundRect">
            <a:avLst/>
          </a:prstGeom>
          <a:noFill/>
          <a:ln w="28575">
            <a:solidFill>
              <a:srgbClr val="00B050"/>
            </a:solid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smtClean="0">
              <a:solidFill>
                <a:srgbClr val="00B050"/>
              </a:solidFill>
              <a:latin typeface="+mn-lt"/>
            </a:endParaRPr>
          </a:p>
        </p:txBody>
      </p:sp>
      <p:sp>
        <p:nvSpPr>
          <p:cNvPr id="12" name="Rounded Rectangle 11"/>
          <p:cNvSpPr/>
          <p:nvPr/>
        </p:nvSpPr>
        <p:spPr>
          <a:xfrm>
            <a:off x="3861631" y="2432048"/>
            <a:ext cx="1344788" cy="875595"/>
          </a:xfrm>
          <a:prstGeom prst="roundRect">
            <a:avLst/>
          </a:prstGeom>
          <a:noFill/>
          <a:ln w="28575">
            <a:solidFill>
              <a:srgbClr val="444444"/>
            </a:solid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smtClean="0">
              <a:solidFill>
                <a:srgbClr val="0070C0"/>
              </a:solidFill>
              <a:latin typeface="+mn-lt"/>
            </a:endParaRPr>
          </a:p>
        </p:txBody>
      </p:sp>
      <p:sp>
        <p:nvSpPr>
          <p:cNvPr id="13" name="TextBox 12"/>
          <p:cNvSpPr txBox="1"/>
          <p:nvPr/>
        </p:nvSpPr>
        <p:spPr>
          <a:xfrm>
            <a:off x="3824111" y="3607326"/>
            <a:ext cx="914400" cy="914400"/>
          </a:xfrm>
          <a:prstGeom prst="rect">
            <a:avLst/>
          </a:prstGeom>
          <a:noFill/>
        </p:spPr>
        <p:txBody>
          <a:bodyPr wrap="none" rtlCol="0">
            <a:noAutofit/>
          </a:bodyPr>
          <a:lstStyle/>
          <a:p>
            <a:pPr marL="342900" indent="-342900">
              <a:lnSpc>
                <a:spcPct val="90000"/>
              </a:lnSpc>
              <a:spcBef>
                <a:spcPts val="600"/>
              </a:spcBef>
              <a:spcAft>
                <a:spcPts val="0"/>
              </a:spcAft>
              <a:buClr>
                <a:schemeClr val="bg1"/>
              </a:buClr>
              <a:buFont typeface="Arial" panose="020B0604020202020204" pitchFamily="34" charset="0"/>
              <a:buChar char="•"/>
            </a:pPr>
            <a:r>
              <a:rPr lang="en-US" sz="1400" dirty="0" smtClean="0">
                <a:solidFill>
                  <a:schemeClr val="bg2"/>
                </a:solidFill>
                <a:latin typeface="+mn-lt"/>
              </a:rPr>
              <a:t>Run some JavaScript or Java or …</a:t>
            </a:r>
          </a:p>
          <a:p>
            <a:pPr marL="342900" indent="-342900">
              <a:lnSpc>
                <a:spcPct val="90000"/>
              </a:lnSpc>
              <a:spcBef>
                <a:spcPts val="600"/>
              </a:spcBef>
              <a:spcAft>
                <a:spcPts val="0"/>
              </a:spcAft>
              <a:buClr>
                <a:schemeClr val="bg1"/>
              </a:buClr>
              <a:buFont typeface="Arial" panose="020B0604020202020204" pitchFamily="34" charset="0"/>
              <a:buChar char="•"/>
            </a:pPr>
            <a:r>
              <a:rPr lang="en-US" sz="1400" dirty="0" smtClean="0">
                <a:solidFill>
                  <a:schemeClr val="bg2"/>
                </a:solidFill>
                <a:latin typeface="+mn-lt"/>
              </a:rPr>
              <a:t>Right at this point in the workflow/process</a:t>
            </a:r>
          </a:p>
          <a:p>
            <a:pPr marL="342900" indent="-342900">
              <a:lnSpc>
                <a:spcPct val="90000"/>
              </a:lnSpc>
              <a:spcBef>
                <a:spcPts val="600"/>
              </a:spcBef>
              <a:spcAft>
                <a:spcPts val="0"/>
              </a:spcAft>
              <a:buClr>
                <a:schemeClr val="bg1"/>
              </a:buClr>
              <a:buFont typeface="Arial" panose="020B0604020202020204" pitchFamily="34" charset="0"/>
              <a:buChar char="•"/>
            </a:pPr>
            <a:r>
              <a:rPr lang="en-US" sz="1400" dirty="0" smtClean="0">
                <a:solidFill>
                  <a:schemeClr val="bg2"/>
                </a:solidFill>
                <a:latin typeface="+mn-lt"/>
              </a:rPr>
              <a:t>And manipulate the data/documents/control.</a:t>
            </a:r>
          </a:p>
        </p:txBody>
      </p:sp>
    </p:spTree>
    <p:extLst>
      <p:ext uri="{BB962C8B-B14F-4D97-AF65-F5344CB8AC3E}">
        <p14:creationId xmlns:p14="http://schemas.microsoft.com/office/powerpoint/2010/main" val="892864986"/>
      </p:ext>
    </p:extLst>
  </p:cSld>
  <p:clrMapOvr>
    <a:masterClrMapping/>
  </p:clrMapOvr>
  <p:transition spd="med">
    <p:wipe dir="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5904" y="196172"/>
            <a:ext cx="8279946" cy="664797"/>
          </a:xfrm>
        </p:spPr>
        <p:txBody>
          <a:bodyPr/>
          <a:lstStyle/>
          <a:p>
            <a:r>
              <a:rPr lang="en-US" dirty="0" smtClean="0"/>
              <a:t>Modeling/Pictures (an </a:t>
            </a:r>
            <a:r>
              <a:rPr lang="en-US" dirty="0"/>
              <a:t>aside)</a:t>
            </a:r>
            <a:br>
              <a:rPr lang="en-US" dirty="0"/>
            </a:br>
            <a:r>
              <a:rPr lang="en-US" sz="1600" dirty="0" smtClean="0"/>
              <a:t>https</a:t>
            </a:r>
            <a:r>
              <a:rPr lang="en-US" sz="1600" dirty="0"/>
              <a:t>://</a:t>
            </a:r>
            <a:r>
              <a:rPr lang="en-US" sz="1600" dirty="0" err="1"/>
              <a:t>www.nomagic.com</a:t>
            </a:r>
            <a:r>
              <a:rPr lang="en-US" sz="1600" dirty="0"/>
              <a:t>/getting-started/modeling-benefits</a:t>
            </a:r>
            <a:endParaRPr lang="en-US" dirty="0"/>
          </a:p>
        </p:txBody>
      </p:sp>
      <p:pic>
        <p:nvPicPr>
          <p:cNvPr id="4" name="Picture 3"/>
          <p:cNvPicPr>
            <a:picLocks noChangeAspect="1"/>
          </p:cNvPicPr>
          <p:nvPr/>
        </p:nvPicPr>
        <p:blipFill>
          <a:blip r:embed="rId2"/>
          <a:stretch>
            <a:fillRect/>
          </a:stretch>
        </p:blipFill>
        <p:spPr>
          <a:xfrm>
            <a:off x="680737" y="930327"/>
            <a:ext cx="7443932" cy="3727701"/>
          </a:xfrm>
          <a:prstGeom prst="rect">
            <a:avLst/>
          </a:prstGeom>
          <a:ln>
            <a:solidFill>
              <a:schemeClr val="bg2"/>
            </a:solidFill>
          </a:ln>
        </p:spPr>
      </p:pic>
    </p:spTree>
    <p:extLst>
      <p:ext uri="{BB962C8B-B14F-4D97-AF65-F5344CB8AC3E}">
        <p14:creationId xmlns:p14="http://schemas.microsoft.com/office/powerpoint/2010/main" val="1913578113"/>
      </p:ext>
    </p:extLst>
  </p:cSld>
  <p:clrMapOvr>
    <a:masterClrMapping/>
  </p:clrMapOvr>
  <p:transition spd="med">
    <p:wipe dir="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Agile Development</a:t>
            </a:r>
            <a:endParaRPr lang="en-US" dirty="0"/>
          </a:p>
        </p:txBody>
      </p:sp>
      <p:grpSp>
        <p:nvGrpSpPr>
          <p:cNvPr id="11" name="Group 10"/>
          <p:cNvGrpSpPr/>
          <p:nvPr/>
        </p:nvGrpSpPr>
        <p:grpSpPr>
          <a:xfrm>
            <a:off x="71642" y="1178726"/>
            <a:ext cx="4555544" cy="2391651"/>
            <a:chOff x="175005" y="758205"/>
            <a:chExt cx="4555544" cy="2391651"/>
          </a:xfrm>
        </p:grpSpPr>
        <p:pic>
          <p:nvPicPr>
            <p:cNvPr id="7" name="Picture 6"/>
            <p:cNvPicPr>
              <a:picLocks noChangeAspect="1"/>
            </p:cNvPicPr>
            <p:nvPr/>
          </p:nvPicPr>
          <p:blipFill>
            <a:blip r:embed="rId2"/>
            <a:stretch>
              <a:fillRect/>
            </a:stretch>
          </p:blipFill>
          <p:spPr>
            <a:xfrm>
              <a:off x="262466" y="1155176"/>
              <a:ext cx="4468083" cy="1994680"/>
            </a:xfrm>
            <a:prstGeom prst="rect">
              <a:avLst/>
            </a:prstGeom>
            <a:ln>
              <a:solidFill>
                <a:schemeClr val="accent1"/>
              </a:solidFill>
            </a:ln>
          </p:spPr>
        </p:pic>
        <p:sp>
          <p:nvSpPr>
            <p:cNvPr id="8" name="TextBox 7"/>
            <p:cNvSpPr txBox="1"/>
            <p:nvPr/>
          </p:nvSpPr>
          <p:spPr>
            <a:xfrm>
              <a:off x="175005" y="758205"/>
              <a:ext cx="914400" cy="914400"/>
            </a:xfrm>
            <a:prstGeom prst="rect">
              <a:avLst/>
            </a:prstGeom>
            <a:noFill/>
          </p:spPr>
          <p:txBody>
            <a:bodyPr wrap="none" rtlCol="0">
              <a:noAutofit/>
            </a:bodyPr>
            <a:lstStyle/>
            <a:p>
              <a:pPr>
                <a:lnSpc>
                  <a:spcPct val="90000"/>
                </a:lnSpc>
                <a:spcBef>
                  <a:spcPts val="600"/>
                </a:spcBef>
                <a:spcAft>
                  <a:spcPts val="0"/>
                </a:spcAft>
                <a:buClr>
                  <a:schemeClr val="bg1"/>
                </a:buClr>
              </a:pPr>
              <a:r>
                <a:rPr lang="en-US" sz="2000" dirty="0" smtClean="0">
                  <a:latin typeface="+mn-lt"/>
                </a:rPr>
                <a:t>Traditional “Waterfall</a:t>
              </a:r>
              <a:r>
                <a:rPr lang="en-US" sz="2000" smtClean="0">
                  <a:latin typeface="+mn-lt"/>
                </a:rPr>
                <a:t>” Methodology</a:t>
              </a:r>
              <a:endParaRPr lang="en-US" sz="2000" dirty="0" err="1" smtClean="0">
                <a:latin typeface="+mn-lt"/>
              </a:endParaRPr>
            </a:p>
          </p:txBody>
        </p:sp>
      </p:grpSp>
      <p:grpSp>
        <p:nvGrpSpPr>
          <p:cNvPr id="10" name="Group 9"/>
          <p:cNvGrpSpPr/>
          <p:nvPr/>
        </p:nvGrpSpPr>
        <p:grpSpPr>
          <a:xfrm>
            <a:off x="5589767" y="233859"/>
            <a:ext cx="3356887" cy="4281385"/>
            <a:chOff x="5168348" y="196172"/>
            <a:chExt cx="3356887" cy="4281385"/>
          </a:xfrm>
        </p:grpSpPr>
        <p:pic>
          <p:nvPicPr>
            <p:cNvPr id="5" name="Picture 4"/>
            <p:cNvPicPr>
              <a:picLocks noChangeAspect="1"/>
            </p:cNvPicPr>
            <p:nvPr/>
          </p:nvPicPr>
          <p:blipFill>
            <a:blip r:embed="rId3"/>
            <a:stretch>
              <a:fillRect/>
            </a:stretch>
          </p:blipFill>
          <p:spPr>
            <a:xfrm>
              <a:off x="5772647" y="218065"/>
              <a:ext cx="1871017" cy="1874221"/>
            </a:xfrm>
            <a:prstGeom prst="rect">
              <a:avLst/>
            </a:prstGeom>
            <a:ln>
              <a:solidFill>
                <a:schemeClr val="accent1"/>
              </a:solidFill>
            </a:ln>
          </p:spPr>
        </p:pic>
        <p:pic>
          <p:nvPicPr>
            <p:cNvPr id="6" name="Picture 5"/>
            <p:cNvPicPr>
              <a:picLocks noChangeAspect="1"/>
            </p:cNvPicPr>
            <p:nvPr/>
          </p:nvPicPr>
          <p:blipFill>
            <a:blip r:embed="rId4"/>
            <a:stretch>
              <a:fillRect/>
            </a:stretch>
          </p:blipFill>
          <p:spPr>
            <a:xfrm>
              <a:off x="5772647" y="2662715"/>
              <a:ext cx="2752588" cy="1814842"/>
            </a:xfrm>
            <a:prstGeom prst="rect">
              <a:avLst/>
            </a:prstGeom>
            <a:ln>
              <a:solidFill>
                <a:schemeClr val="accent1"/>
              </a:solidFill>
            </a:ln>
          </p:spPr>
        </p:pic>
        <p:sp>
          <p:nvSpPr>
            <p:cNvPr id="9" name="Left Brace 8"/>
            <p:cNvSpPr/>
            <p:nvPr/>
          </p:nvSpPr>
          <p:spPr>
            <a:xfrm>
              <a:off x="5168348" y="196172"/>
              <a:ext cx="604299" cy="428138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12" name="Right Arrow 11"/>
          <p:cNvSpPr/>
          <p:nvPr/>
        </p:nvSpPr>
        <p:spPr>
          <a:xfrm>
            <a:off x="4731026" y="2202512"/>
            <a:ext cx="803082" cy="362574"/>
          </a:xfrm>
          <a:prstGeom prst="rightArrow">
            <a:avLst/>
          </a:prstGeom>
          <a:solidFill>
            <a:schemeClr val="accent1"/>
          </a:solidFill>
          <a:ln>
            <a:solidFill>
              <a:schemeClr val="bg2"/>
            </a:solid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smtClean="0">
              <a:solidFill>
                <a:schemeClr val="tx2"/>
              </a:solidFill>
              <a:latin typeface="+mn-lt"/>
            </a:endParaRPr>
          </a:p>
        </p:txBody>
      </p:sp>
      <p:sp>
        <p:nvSpPr>
          <p:cNvPr id="13" name="Rectangle 12"/>
          <p:cNvSpPr/>
          <p:nvPr/>
        </p:nvSpPr>
        <p:spPr>
          <a:xfrm>
            <a:off x="842838" y="1956021"/>
            <a:ext cx="1049572" cy="333955"/>
          </a:xfrm>
          <a:prstGeom prst="rect">
            <a:avLst/>
          </a:prstGeom>
          <a:noFill/>
          <a:ln w="38100">
            <a:solidFill>
              <a:srgbClr val="FF0000"/>
            </a:solid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smtClean="0">
              <a:solidFill>
                <a:schemeClr val="tx2"/>
              </a:solidFill>
              <a:latin typeface="+mn-lt"/>
            </a:endParaRPr>
          </a:p>
        </p:txBody>
      </p:sp>
      <p:sp>
        <p:nvSpPr>
          <p:cNvPr id="14" name="TextBox 13"/>
          <p:cNvSpPr txBox="1"/>
          <p:nvPr/>
        </p:nvSpPr>
        <p:spPr>
          <a:xfrm>
            <a:off x="6194066" y="2274071"/>
            <a:ext cx="914400" cy="914400"/>
          </a:xfrm>
          <a:prstGeom prst="rect">
            <a:avLst/>
          </a:prstGeom>
          <a:noFill/>
        </p:spPr>
        <p:txBody>
          <a:bodyPr wrap="none" rtlCol="0">
            <a:noAutofit/>
          </a:bodyPr>
          <a:lstStyle/>
          <a:p>
            <a:pPr>
              <a:lnSpc>
                <a:spcPct val="90000"/>
              </a:lnSpc>
              <a:spcBef>
                <a:spcPts val="600"/>
              </a:spcBef>
              <a:spcAft>
                <a:spcPts val="0"/>
              </a:spcAft>
              <a:buClr>
                <a:schemeClr val="bg1"/>
              </a:buClr>
            </a:pPr>
            <a:r>
              <a:rPr lang="en-US" sz="1600" i="1" smtClean="0">
                <a:solidFill>
                  <a:srgbClr val="FF0000"/>
                </a:solidFill>
                <a:latin typeface="+mn-lt"/>
              </a:rPr>
              <a:t>Design seems to be missing?</a:t>
            </a:r>
            <a:endParaRPr lang="en-US" sz="1600" i="1" dirty="0" err="1" smtClean="0">
              <a:solidFill>
                <a:srgbClr val="FF0000"/>
              </a:solidFill>
              <a:latin typeface="+mn-lt"/>
            </a:endParaRPr>
          </a:p>
        </p:txBody>
      </p:sp>
    </p:spTree>
    <p:extLst>
      <p:ext uri="{BB962C8B-B14F-4D97-AF65-F5344CB8AC3E}">
        <p14:creationId xmlns:p14="http://schemas.microsoft.com/office/powerpoint/2010/main" val="791118034"/>
      </p:ext>
    </p:extLst>
  </p:cSld>
  <p:clrMapOvr>
    <a:masterClrMapping/>
  </p:clrMapOvr>
  <p:transition spd="med">
    <p:wipe dir="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5904" y="196172"/>
            <a:ext cx="8279946" cy="664797"/>
          </a:xfrm>
        </p:spPr>
        <p:txBody>
          <a:bodyPr/>
          <a:lstStyle/>
          <a:p>
            <a:r>
              <a:rPr lang="en-US" dirty="0" smtClean="0"/>
              <a:t>Modeling/Pictures (an </a:t>
            </a:r>
            <a:r>
              <a:rPr lang="en-US" dirty="0"/>
              <a:t>aside)</a:t>
            </a:r>
            <a:br>
              <a:rPr lang="en-US" dirty="0"/>
            </a:br>
            <a:r>
              <a:rPr lang="en-US" sz="1600" dirty="0" smtClean="0"/>
              <a:t>https</a:t>
            </a:r>
            <a:r>
              <a:rPr lang="en-US" sz="1600" dirty="0"/>
              <a:t>://</a:t>
            </a:r>
            <a:r>
              <a:rPr lang="en-US" sz="1600" dirty="0" err="1"/>
              <a:t>www.nomagic.com</a:t>
            </a:r>
            <a:r>
              <a:rPr lang="en-US" sz="1600" dirty="0"/>
              <a:t>/getting-started/modeling-benefits</a:t>
            </a:r>
            <a:endParaRPr lang="en-US" dirty="0"/>
          </a:p>
        </p:txBody>
      </p:sp>
      <p:pic>
        <p:nvPicPr>
          <p:cNvPr id="3" name="Picture 2"/>
          <p:cNvPicPr>
            <a:picLocks noChangeAspect="1"/>
          </p:cNvPicPr>
          <p:nvPr/>
        </p:nvPicPr>
        <p:blipFill>
          <a:blip r:embed="rId2"/>
          <a:stretch>
            <a:fillRect/>
          </a:stretch>
        </p:blipFill>
        <p:spPr>
          <a:xfrm>
            <a:off x="899409" y="918480"/>
            <a:ext cx="7187784" cy="3675280"/>
          </a:xfrm>
          <a:prstGeom prst="rect">
            <a:avLst/>
          </a:prstGeom>
          <a:ln>
            <a:solidFill>
              <a:schemeClr val="bg2"/>
            </a:solidFill>
          </a:ln>
        </p:spPr>
      </p:pic>
    </p:spTree>
    <p:extLst>
      <p:ext uri="{BB962C8B-B14F-4D97-AF65-F5344CB8AC3E}">
        <p14:creationId xmlns:p14="http://schemas.microsoft.com/office/powerpoint/2010/main" val="792247719"/>
      </p:ext>
    </p:extLst>
  </p:cSld>
  <p:clrMapOvr>
    <a:masterClrMapping/>
  </p:clrMapOvr>
  <p:transition spd="med">
    <p:wipe dir="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Step</a:t>
            </a:r>
            <a:br>
              <a:rPr lang="en-US" dirty="0" smtClean="0"/>
            </a:br>
            <a:r>
              <a:rPr lang="en-US" dirty="0" smtClean="0"/>
              <a:t>Functions</a:t>
            </a:r>
            <a:br>
              <a:rPr lang="en-US" dirty="0" smtClean="0"/>
            </a:br>
            <a:r>
              <a:rPr lang="en-US" dirty="0" smtClean="0"/>
              <a:t>(Introduction)</a:t>
            </a:r>
            <a:endParaRPr lang="en-US" dirty="0"/>
          </a:p>
        </p:txBody>
      </p:sp>
    </p:spTree>
    <p:extLst>
      <p:ext uri="{BB962C8B-B14F-4D97-AF65-F5344CB8AC3E}">
        <p14:creationId xmlns:p14="http://schemas.microsoft.com/office/powerpoint/2010/main" val="1905155253"/>
      </p:ext>
    </p:extLst>
  </p:cSld>
  <p:clrMapOvr>
    <a:masterClrMapping/>
  </p:clrMapOvr>
  <p:transition spd="med">
    <p:wipe dir="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5904" y="196172"/>
            <a:ext cx="8279946" cy="830997"/>
          </a:xfrm>
        </p:spPr>
        <p:txBody>
          <a:bodyPr/>
          <a:lstStyle/>
          <a:p>
            <a:r>
              <a:rPr lang="en-US" dirty="0" smtClean="0"/>
              <a:t>AWS Step Functions</a:t>
            </a:r>
            <a:r>
              <a:rPr lang="en-US" dirty="0"/>
              <a:t/>
            </a:r>
            <a:br>
              <a:rPr lang="en-US" dirty="0"/>
            </a:br>
            <a:r>
              <a:rPr lang="en-US" sz="2800" dirty="0"/>
              <a:t>(https://</a:t>
            </a:r>
            <a:r>
              <a:rPr lang="en-US" sz="2800" dirty="0" err="1"/>
              <a:t>aws.amazon.com</a:t>
            </a:r>
            <a:r>
              <a:rPr lang="en-US" sz="2800" dirty="0"/>
              <a:t>/step-functions/)</a:t>
            </a:r>
          </a:p>
        </p:txBody>
      </p:sp>
      <p:pic>
        <p:nvPicPr>
          <p:cNvPr id="3" name="Picture 2"/>
          <p:cNvPicPr>
            <a:picLocks noChangeAspect="1"/>
          </p:cNvPicPr>
          <p:nvPr/>
        </p:nvPicPr>
        <p:blipFill>
          <a:blip r:embed="rId2"/>
          <a:stretch>
            <a:fillRect/>
          </a:stretch>
        </p:blipFill>
        <p:spPr>
          <a:xfrm>
            <a:off x="74950" y="1335854"/>
            <a:ext cx="8808093" cy="2959408"/>
          </a:xfrm>
          <a:prstGeom prst="rect">
            <a:avLst/>
          </a:prstGeom>
          <a:ln>
            <a:solidFill>
              <a:schemeClr val="bg2"/>
            </a:solidFill>
          </a:ln>
        </p:spPr>
      </p:pic>
    </p:spTree>
    <p:extLst>
      <p:ext uri="{BB962C8B-B14F-4D97-AF65-F5344CB8AC3E}">
        <p14:creationId xmlns:p14="http://schemas.microsoft.com/office/powerpoint/2010/main" val="908801833"/>
      </p:ext>
    </p:extLst>
  </p:cSld>
  <p:clrMapOvr>
    <a:masterClrMapping/>
  </p:clrMapOvr>
  <p:transition spd="med">
    <p:wipe dir="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Execute and Monitor</a:t>
            </a:r>
            <a:endParaRPr lang="en-US" dirty="0"/>
          </a:p>
        </p:txBody>
      </p:sp>
      <p:pic>
        <p:nvPicPr>
          <p:cNvPr id="3" name="Picture 2"/>
          <p:cNvPicPr>
            <a:picLocks noChangeAspect="1"/>
          </p:cNvPicPr>
          <p:nvPr/>
        </p:nvPicPr>
        <p:blipFill>
          <a:blip r:embed="rId2"/>
          <a:stretch>
            <a:fillRect/>
          </a:stretch>
        </p:blipFill>
        <p:spPr>
          <a:xfrm>
            <a:off x="757004" y="665817"/>
            <a:ext cx="7296520" cy="4129546"/>
          </a:xfrm>
          <a:prstGeom prst="rect">
            <a:avLst/>
          </a:prstGeom>
        </p:spPr>
      </p:pic>
    </p:spTree>
    <p:extLst>
      <p:ext uri="{BB962C8B-B14F-4D97-AF65-F5344CB8AC3E}">
        <p14:creationId xmlns:p14="http://schemas.microsoft.com/office/powerpoint/2010/main" val="1328709767"/>
      </p:ext>
    </p:extLst>
  </p:cSld>
  <p:clrMapOvr>
    <a:masterClrMapping/>
  </p:clrMapOvr>
  <p:transition spd="med">
    <p:wipe dir="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Simple Example</a:t>
            </a:r>
            <a:endParaRPr lang="en-US" dirty="0"/>
          </a:p>
        </p:txBody>
      </p:sp>
      <p:pic>
        <p:nvPicPr>
          <p:cNvPr id="5" name="Picture 4"/>
          <p:cNvPicPr>
            <a:picLocks noChangeAspect="1"/>
          </p:cNvPicPr>
          <p:nvPr/>
        </p:nvPicPr>
        <p:blipFill>
          <a:blip r:embed="rId2"/>
          <a:stretch>
            <a:fillRect/>
          </a:stretch>
        </p:blipFill>
        <p:spPr>
          <a:xfrm>
            <a:off x="425904" y="528571"/>
            <a:ext cx="7537943" cy="4298449"/>
          </a:xfrm>
          <a:prstGeom prst="rect">
            <a:avLst/>
          </a:prstGeom>
          <a:ln>
            <a:solidFill>
              <a:schemeClr val="bg2"/>
            </a:solidFill>
          </a:ln>
        </p:spPr>
      </p:pic>
    </p:spTree>
    <p:extLst>
      <p:ext uri="{BB962C8B-B14F-4D97-AF65-F5344CB8AC3E}">
        <p14:creationId xmlns:p14="http://schemas.microsoft.com/office/powerpoint/2010/main" val="2090092463"/>
      </p:ext>
    </p:extLst>
  </p:cSld>
  <p:clrMapOvr>
    <a:masterClrMapping/>
  </p:clrMapOvr>
  <p:transition spd="med">
    <p:wipe dir="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Simple Example</a:t>
            </a:r>
            <a:endParaRPr lang="en-US" dirty="0"/>
          </a:p>
        </p:txBody>
      </p:sp>
      <p:pic>
        <p:nvPicPr>
          <p:cNvPr id="3" name="Picture 2"/>
          <p:cNvPicPr>
            <a:picLocks noChangeAspect="1"/>
          </p:cNvPicPr>
          <p:nvPr/>
        </p:nvPicPr>
        <p:blipFill>
          <a:blip r:embed="rId2"/>
          <a:stretch>
            <a:fillRect/>
          </a:stretch>
        </p:blipFill>
        <p:spPr>
          <a:xfrm>
            <a:off x="629587" y="468532"/>
            <a:ext cx="7462235" cy="4495085"/>
          </a:xfrm>
          <a:prstGeom prst="rect">
            <a:avLst/>
          </a:prstGeom>
        </p:spPr>
      </p:pic>
    </p:spTree>
    <p:extLst>
      <p:ext uri="{BB962C8B-B14F-4D97-AF65-F5344CB8AC3E}">
        <p14:creationId xmlns:p14="http://schemas.microsoft.com/office/powerpoint/2010/main" val="1794011662"/>
      </p:ext>
    </p:extLst>
  </p:cSld>
  <p:clrMapOvr>
    <a:masterClrMapping/>
  </p:clrMapOvr>
  <p:transition spd="med">
    <p:wipe dir="r"/>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Concepts</a:t>
            </a:r>
            <a:endParaRPr lang="en-US" dirty="0"/>
          </a:p>
        </p:txBody>
      </p:sp>
      <p:pic>
        <p:nvPicPr>
          <p:cNvPr id="3" name="Picture 2"/>
          <p:cNvPicPr>
            <a:picLocks noChangeAspect="1"/>
          </p:cNvPicPr>
          <p:nvPr/>
        </p:nvPicPr>
        <p:blipFill>
          <a:blip r:embed="rId2"/>
          <a:stretch>
            <a:fillRect/>
          </a:stretch>
        </p:blipFill>
        <p:spPr>
          <a:xfrm>
            <a:off x="145659" y="779488"/>
            <a:ext cx="2970502" cy="3065490"/>
          </a:xfrm>
          <a:prstGeom prst="rect">
            <a:avLst/>
          </a:prstGeom>
        </p:spPr>
      </p:pic>
      <p:pic>
        <p:nvPicPr>
          <p:cNvPr id="4" name="Picture 3"/>
          <p:cNvPicPr>
            <a:picLocks noChangeAspect="1"/>
          </p:cNvPicPr>
          <p:nvPr/>
        </p:nvPicPr>
        <p:blipFill>
          <a:blip r:embed="rId3"/>
          <a:stretch>
            <a:fillRect/>
          </a:stretch>
        </p:blipFill>
        <p:spPr>
          <a:xfrm>
            <a:off x="2716959" y="112425"/>
            <a:ext cx="6213756" cy="4369633"/>
          </a:xfrm>
          <a:prstGeom prst="rect">
            <a:avLst/>
          </a:prstGeom>
        </p:spPr>
      </p:pic>
    </p:spTree>
    <p:extLst>
      <p:ext uri="{BB962C8B-B14F-4D97-AF65-F5344CB8AC3E}">
        <p14:creationId xmlns:p14="http://schemas.microsoft.com/office/powerpoint/2010/main" val="1283599354"/>
      </p:ext>
    </p:extLst>
  </p:cSld>
  <p:clrMapOvr>
    <a:masterClrMapping/>
  </p:clrMapOvr>
  <p:transition spd="med">
    <p:wipe dir="r"/>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Tasks and Activities</a:t>
            </a:r>
            <a:endParaRPr lang="en-US" dirty="0"/>
          </a:p>
        </p:txBody>
      </p:sp>
      <p:pic>
        <p:nvPicPr>
          <p:cNvPr id="3" name="Picture 2"/>
          <p:cNvPicPr>
            <a:picLocks noChangeAspect="1"/>
          </p:cNvPicPr>
          <p:nvPr/>
        </p:nvPicPr>
        <p:blipFill>
          <a:blip r:embed="rId3"/>
          <a:stretch>
            <a:fillRect/>
          </a:stretch>
        </p:blipFill>
        <p:spPr>
          <a:xfrm>
            <a:off x="239842" y="674601"/>
            <a:ext cx="8776741" cy="3475012"/>
          </a:xfrm>
          <a:prstGeom prst="rect">
            <a:avLst/>
          </a:prstGeom>
        </p:spPr>
      </p:pic>
    </p:spTree>
    <p:extLst>
      <p:ext uri="{BB962C8B-B14F-4D97-AF65-F5344CB8AC3E}">
        <p14:creationId xmlns:p14="http://schemas.microsoft.com/office/powerpoint/2010/main" val="1981108563"/>
      </p:ext>
    </p:extLst>
  </p:cSld>
  <p:clrMapOvr>
    <a:masterClrMapping/>
  </p:clrMapOvr>
  <p:transition spd="med">
    <p:wipe dir="r"/>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OAuth</a:t>
            </a:r>
            <a:br>
              <a:rPr lang="en-US" dirty="0" smtClean="0"/>
            </a:br>
            <a:endParaRPr lang="en-US" dirty="0"/>
          </a:p>
        </p:txBody>
      </p:sp>
    </p:spTree>
    <p:extLst>
      <p:ext uri="{BB962C8B-B14F-4D97-AF65-F5344CB8AC3E}">
        <p14:creationId xmlns:p14="http://schemas.microsoft.com/office/powerpoint/2010/main" val="706841770"/>
      </p:ext>
    </p:extLst>
  </p:cSld>
  <p:clrMapOvr>
    <a:masterClrMapping/>
  </p:clrMapOvr>
  <p:transition spd="med">
    <p:wipe dir="r"/>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Overview</a:t>
            </a:r>
            <a:r>
              <a:rPr lang="en-US" dirty="0"/>
              <a:t> </a:t>
            </a:r>
            <a:r>
              <a:rPr lang="en-US" sz="1800" dirty="0" smtClean="0"/>
              <a:t>(http</a:t>
            </a:r>
            <a:r>
              <a:rPr lang="en-US" sz="1800" dirty="0"/>
              <a:t>://</a:t>
            </a:r>
            <a:r>
              <a:rPr lang="en-US" sz="1800" dirty="0" err="1" smtClean="0"/>
              <a:t>tutorials.jenkov.com</a:t>
            </a:r>
            <a:r>
              <a:rPr lang="en-US" sz="1800" dirty="0" smtClean="0"/>
              <a:t>/oauth2/</a:t>
            </a:r>
            <a:r>
              <a:rPr lang="en-US" sz="1800" dirty="0" err="1" smtClean="0"/>
              <a:t>index.html</a:t>
            </a:r>
            <a:r>
              <a:rPr lang="en-US" sz="1800" dirty="0"/>
              <a:t>)</a:t>
            </a:r>
          </a:p>
        </p:txBody>
      </p:sp>
      <p:sp>
        <p:nvSpPr>
          <p:cNvPr id="6" name="Content Placeholder 5"/>
          <p:cNvSpPr>
            <a:spLocks noGrp="1"/>
          </p:cNvSpPr>
          <p:nvPr>
            <p:ph sz="half" idx="1"/>
          </p:nvPr>
        </p:nvSpPr>
        <p:spPr>
          <a:xfrm>
            <a:off x="166977" y="811033"/>
            <a:ext cx="3904091" cy="3704211"/>
          </a:xfrm>
        </p:spPr>
        <p:txBody>
          <a:bodyPr>
            <a:normAutofit fontScale="70000" lnSpcReduction="20000"/>
          </a:bodyPr>
          <a:lstStyle/>
          <a:p>
            <a:pPr>
              <a:lnSpc>
                <a:spcPct val="120000"/>
              </a:lnSpc>
              <a:spcBef>
                <a:spcPts val="0"/>
              </a:spcBef>
              <a:spcAft>
                <a:spcPts val="200"/>
              </a:spcAft>
            </a:pPr>
            <a:r>
              <a:rPr lang="en-US" dirty="0" smtClean="0"/>
              <a:t>Resource Owner</a:t>
            </a:r>
          </a:p>
          <a:p>
            <a:pPr lvl="1">
              <a:lnSpc>
                <a:spcPct val="120000"/>
              </a:lnSpc>
              <a:spcBef>
                <a:spcPts val="0"/>
              </a:spcBef>
              <a:spcAft>
                <a:spcPts val="200"/>
              </a:spcAft>
            </a:pPr>
            <a:r>
              <a:rPr lang="en-US" dirty="0" smtClean="0"/>
              <a:t>Controls </a:t>
            </a:r>
            <a:r>
              <a:rPr lang="en-US" i="1" dirty="0" smtClean="0"/>
              <a:t>access</a:t>
            </a:r>
            <a:r>
              <a:rPr lang="en-US" dirty="0" smtClean="0"/>
              <a:t> to the “data.”</a:t>
            </a:r>
          </a:p>
          <a:p>
            <a:pPr lvl="1">
              <a:lnSpc>
                <a:spcPct val="120000"/>
              </a:lnSpc>
              <a:spcBef>
                <a:spcPts val="0"/>
              </a:spcBef>
              <a:spcAft>
                <a:spcPts val="200"/>
              </a:spcAft>
            </a:pPr>
            <a:r>
              <a:rPr lang="en-US" dirty="0" smtClean="0"/>
              <a:t>Facebook </a:t>
            </a:r>
            <a:r>
              <a:rPr lang="en-US" b="1" dirty="0" smtClean="0"/>
              <a:t>user</a:t>
            </a:r>
            <a:r>
              <a:rPr lang="en-US" dirty="0" smtClean="0"/>
              <a:t>, LinkedIn </a:t>
            </a:r>
            <a:r>
              <a:rPr lang="en-US" b="1" dirty="0" smtClean="0"/>
              <a:t>user</a:t>
            </a:r>
            <a:r>
              <a:rPr lang="en-US" dirty="0" smtClean="0"/>
              <a:t>, </a:t>
            </a:r>
            <a:r>
              <a:rPr lang="is-IS" dirty="0" smtClean="0"/>
              <a:t>…</a:t>
            </a:r>
          </a:p>
          <a:p>
            <a:pPr>
              <a:lnSpc>
                <a:spcPct val="120000"/>
              </a:lnSpc>
              <a:spcBef>
                <a:spcPts val="0"/>
              </a:spcBef>
              <a:spcAft>
                <a:spcPts val="200"/>
              </a:spcAft>
            </a:pPr>
            <a:r>
              <a:rPr lang="is-IS" dirty="0" smtClean="0"/>
              <a:t>Resource Server</a:t>
            </a:r>
          </a:p>
          <a:p>
            <a:pPr lvl="1">
              <a:lnSpc>
                <a:spcPct val="120000"/>
              </a:lnSpc>
              <a:spcBef>
                <a:spcPts val="0"/>
              </a:spcBef>
              <a:spcAft>
                <a:spcPts val="200"/>
              </a:spcAft>
            </a:pPr>
            <a:r>
              <a:rPr lang="is-IS" dirty="0" smtClean="0"/>
              <a:t>The website that holds/manages info.</a:t>
            </a:r>
          </a:p>
          <a:p>
            <a:pPr lvl="1">
              <a:lnSpc>
                <a:spcPct val="120000"/>
              </a:lnSpc>
              <a:spcBef>
                <a:spcPts val="0"/>
              </a:spcBef>
              <a:spcAft>
                <a:spcPts val="200"/>
              </a:spcAft>
            </a:pPr>
            <a:r>
              <a:rPr lang="is-IS" dirty="0" smtClean="0"/>
              <a:t>Facebook, LinkedIn, ...</a:t>
            </a:r>
          </a:p>
          <a:p>
            <a:pPr lvl="1">
              <a:lnSpc>
                <a:spcPct val="120000"/>
              </a:lnSpc>
              <a:spcBef>
                <a:spcPts val="0"/>
              </a:spcBef>
              <a:spcAft>
                <a:spcPts val="200"/>
              </a:spcAft>
            </a:pPr>
            <a:r>
              <a:rPr lang="en-US" dirty="0" smtClean="0"/>
              <a:t>A</a:t>
            </a:r>
            <a:r>
              <a:rPr lang="is-IS" dirty="0" smtClean="0"/>
              <a:t>nd provides access API.</a:t>
            </a:r>
          </a:p>
          <a:p>
            <a:pPr>
              <a:lnSpc>
                <a:spcPct val="120000"/>
              </a:lnSpc>
              <a:spcBef>
                <a:spcPts val="0"/>
              </a:spcBef>
              <a:spcAft>
                <a:spcPts val="200"/>
              </a:spcAft>
            </a:pPr>
            <a:r>
              <a:rPr lang="is-IS" dirty="0" smtClean="0"/>
              <a:t>Client Application</a:t>
            </a:r>
          </a:p>
          <a:p>
            <a:pPr lvl="1">
              <a:lnSpc>
                <a:spcPct val="120000"/>
              </a:lnSpc>
              <a:spcBef>
                <a:spcPts val="0"/>
              </a:spcBef>
              <a:spcAft>
                <a:spcPts val="200"/>
              </a:spcAft>
            </a:pPr>
            <a:r>
              <a:rPr lang="is-IS" dirty="0" smtClean="0"/>
              <a:t>“The product you implemented.”</a:t>
            </a:r>
          </a:p>
          <a:p>
            <a:pPr lvl="1">
              <a:lnSpc>
                <a:spcPct val="120000"/>
              </a:lnSpc>
              <a:spcBef>
                <a:spcPts val="0"/>
              </a:spcBef>
              <a:spcAft>
                <a:spcPts val="200"/>
              </a:spcAft>
            </a:pPr>
            <a:r>
              <a:rPr lang="is-IS" dirty="0" smtClean="0"/>
              <a:t>Wants to read/update </a:t>
            </a:r>
          </a:p>
          <a:p>
            <a:pPr lvl="2">
              <a:lnSpc>
                <a:spcPct val="120000"/>
              </a:lnSpc>
              <a:spcBef>
                <a:spcPts val="0"/>
              </a:spcBef>
              <a:spcAft>
                <a:spcPts val="200"/>
              </a:spcAft>
            </a:pPr>
            <a:r>
              <a:rPr lang="is-IS" dirty="0" smtClean="0"/>
              <a:t>“On your behalf”</a:t>
            </a:r>
          </a:p>
          <a:p>
            <a:pPr lvl="2">
              <a:lnSpc>
                <a:spcPct val="120000"/>
              </a:lnSpc>
              <a:spcBef>
                <a:spcPts val="0"/>
              </a:spcBef>
              <a:spcAft>
                <a:spcPts val="200"/>
              </a:spcAft>
            </a:pPr>
            <a:r>
              <a:rPr lang="is-IS" dirty="0"/>
              <a:t>T</a:t>
            </a:r>
            <a:r>
              <a:rPr lang="is-IS" dirty="0" smtClean="0"/>
              <a:t>he data the data that the  Resource Server maintains, e.g. </a:t>
            </a:r>
            <a:r>
              <a:rPr lang="en-US" dirty="0"/>
              <a:t>p</a:t>
            </a:r>
            <a:r>
              <a:rPr lang="is-IS" dirty="0" smtClean="0"/>
              <a:t>osts, status, tweets, ...</a:t>
            </a:r>
          </a:p>
          <a:p>
            <a:pPr>
              <a:lnSpc>
                <a:spcPct val="120000"/>
              </a:lnSpc>
              <a:spcBef>
                <a:spcPts val="0"/>
              </a:spcBef>
              <a:spcAft>
                <a:spcPts val="200"/>
              </a:spcAft>
            </a:pPr>
            <a:r>
              <a:rPr lang="is-IS" dirty="0" smtClean="0"/>
              <a:t>Authorization Server</a:t>
            </a:r>
          </a:p>
          <a:p>
            <a:pPr lvl="1">
              <a:lnSpc>
                <a:spcPct val="120000"/>
              </a:lnSpc>
              <a:spcBef>
                <a:spcPts val="0"/>
              </a:spcBef>
              <a:spcAft>
                <a:spcPts val="200"/>
              </a:spcAft>
            </a:pPr>
            <a:r>
              <a:rPr lang="is-IS" dirty="0" smtClean="0"/>
              <a:t>Grants/rejects authorization</a:t>
            </a:r>
          </a:p>
          <a:p>
            <a:pPr lvl="1">
              <a:lnSpc>
                <a:spcPct val="120000"/>
              </a:lnSpc>
              <a:spcBef>
                <a:spcPts val="0"/>
              </a:spcBef>
              <a:spcAft>
                <a:spcPts val="200"/>
              </a:spcAft>
            </a:pPr>
            <a:r>
              <a:rPr lang="is-IS" dirty="0" smtClean="0"/>
              <a:t>Based on Resource Owner decisions.</a:t>
            </a:r>
          </a:p>
          <a:p>
            <a:pPr lvl="1">
              <a:lnSpc>
                <a:spcPct val="120000"/>
              </a:lnSpc>
              <a:spcBef>
                <a:spcPts val="0"/>
              </a:spcBef>
              <a:spcAft>
                <a:spcPts val="200"/>
              </a:spcAft>
            </a:pPr>
            <a:r>
              <a:rPr lang="is-IS" dirty="0" smtClean="0"/>
              <a:t>Usually (logically) the same as Resource Server.</a:t>
            </a:r>
            <a:endParaRPr lang="en-US" dirty="0"/>
          </a:p>
        </p:txBody>
      </p:sp>
      <p:pic>
        <p:nvPicPr>
          <p:cNvPr id="5" name="Picture 4"/>
          <p:cNvPicPr>
            <a:picLocks noChangeAspect="1"/>
          </p:cNvPicPr>
          <p:nvPr/>
        </p:nvPicPr>
        <p:blipFill>
          <a:blip r:embed="rId2"/>
          <a:stretch>
            <a:fillRect/>
          </a:stretch>
        </p:blipFill>
        <p:spPr>
          <a:xfrm>
            <a:off x="4146969" y="739471"/>
            <a:ext cx="4750339" cy="3850963"/>
          </a:xfrm>
          <a:prstGeom prst="rect">
            <a:avLst/>
          </a:prstGeom>
        </p:spPr>
      </p:pic>
    </p:spTree>
    <p:extLst>
      <p:ext uri="{BB962C8B-B14F-4D97-AF65-F5344CB8AC3E}">
        <p14:creationId xmlns:p14="http://schemas.microsoft.com/office/powerpoint/2010/main" val="540327111"/>
      </p:ext>
    </p:extLst>
  </p:cSld>
  <p:clrMapOvr>
    <a:masterClrMapping/>
  </p:clrMapOvr>
  <p:transition spd="med">
    <p:wipe dir="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Observations</a:t>
            </a:r>
            <a:endParaRPr lang="en-US" dirty="0"/>
          </a:p>
        </p:txBody>
      </p:sp>
      <p:sp>
        <p:nvSpPr>
          <p:cNvPr id="3" name="Content Placeholder 2"/>
          <p:cNvSpPr>
            <a:spLocks noGrp="1"/>
          </p:cNvSpPr>
          <p:nvPr>
            <p:ph sz="half" idx="1"/>
          </p:nvPr>
        </p:nvSpPr>
        <p:spPr>
          <a:xfrm>
            <a:off x="457200" y="771277"/>
            <a:ext cx="8267140" cy="3743967"/>
          </a:xfrm>
        </p:spPr>
        <p:txBody>
          <a:bodyPr>
            <a:normAutofit fontScale="85000" lnSpcReduction="20000"/>
          </a:bodyPr>
          <a:lstStyle/>
          <a:p>
            <a:pPr marL="0" indent="0">
              <a:lnSpc>
                <a:spcPct val="120000"/>
              </a:lnSpc>
              <a:spcBef>
                <a:spcPts val="0"/>
              </a:spcBef>
              <a:spcAft>
                <a:spcPts val="200"/>
              </a:spcAft>
              <a:buNone/>
            </a:pPr>
            <a:r>
              <a:rPr lang="en-US" dirty="0"/>
              <a:t>Weinberg's Second Law: </a:t>
            </a:r>
            <a:r>
              <a:rPr lang="en-US" dirty="0" smtClean="0"/>
              <a:t>“If </a:t>
            </a:r>
            <a:r>
              <a:rPr lang="en-US" dirty="0"/>
              <a:t>builders built buildings the way programmers wrote programs, then the first woodpecker that came along would destroy civilization</a:t>
            </a:r>
            <a:r>
              <a:rPr lang="en-US" dirty="0" smtClean="0"/>
              <a:t>.”</a:t>
            </a:r>
          </a:p>
          <a:p>
            <a:pPr marL="0" indent="0">
              <a:lnSpc>
                <a:spcPct val="120000"/>
              </a:lnSpc>
              <a:spcBef>
                <a:spcPts val="0"/>
              </a:spcBef>
              <a:spcAft>
                <a:spcPts val="200"/>
              </a:spcAft>
              <a:buNone/>
            </a:pPr>
            <a:endParaRPr lang="en-US" dirty="0" smtClean="0"/>
          </a:p>
          <a:p>
            <a:pPr marL="0" indent="0">
              <a:lnSpc>
                <a:spcPct val="120000"/>
              </a:lnSpc>
              <a:spcBef>
                <a:spcPts val="0"/>
              </a:spcBef>
              <a:spcAft>
                <a:spcPts val="200"/>
              </a:spcAft>
              <a:buNone/>
            </a:pPr>
            <a:r>
              <a:rPr lang="en-US" dirty="0" smtClean="0"/>
              <a:t>Sr. Celestina: “If you cannot write it down, you do not understand it.”</a:t>
            </a:r>
          </a:p>
          <a:p>
            <a:pPr marL="0" indent="0">
              <a:lnSpc>
                <a:spcPct val="120000"/>
              </a:lnSpc>
              <a:spcBef>
                <a:spcPts val="0"/>
              </a:spcBef>
              <a:spcAft>
                <a:spcPts val="200"/>
              </a:spcAft>
              <a:buNone/>
            </a:pPr>
            <a:endParaRPr lang="en-US" dirty="0" smtClean="0"/>
          </a:p>
          <a:p>
            <a:pPr marL="0" indent="0">
              <a:lnSpc>
                <a:spcPct val="120000"/>
              </a:lnSpc>
              <a:spcBef>
                <a:spcPts val="0"/>
              </a:spcBef>
              <a:spcAft>
                <a:spcPts val="200"/>
              </a:spcAft>
              <a:buNone/>
            </a:pPr>
            <a:r>
              <a:rPr lang="en-US" dirty="0" smtClean="0"/>
              <a:t>“it </a:t>
            </a:r>
            <a:r>
              <a:rPr lang="en-US" dirty="0"/>
              <a:t>is a </a:t>
            </a:r>
            <a:r>
              <a:rPr lang="en-US" dirty="0" smtClean="0"/>
              <a:t>custom</a:t>
            </a:r>
            <a:br>
              <a:rPr lang="en-US" dirty="0" smtClean="0"/>
            </a:br>
            <a:r>
              <a:rPr lang="en-US" dirty="0" smtClean="0"/>
              <a:t>More </a:t>
            </a:r>
            <a:r>
              <a:rPr lang="en-US" dirty="0" err="1"/>
              <a:t>honor'd</a:t>
            </a:r>
            <a:r>
              <a:rPr lang="en-US" dirty="0"/>
              <a:t> in the breach than the </a:t>
            </a:r>
            <a:r>
              <a:rPr lang="en-US" dirty="0" smtClean="0"/>
              <a:t>observance”</a:t>
            </a:r>
            <a:br>
              <a:rPr lang="en-US" dirty="0" smtClean="0"/>
            </a:br>
            <a:r>
              <a:rPr lang="en-US" dirty="0" smtClean="0"/>
              <a:t>Hamlet </a:t>
            </a:r>
            <a:r>
              <a:rPr lang="en-US" dirty="0"/>
              <a:t>Act 1, scene 4, </a:t>
            </a:r>
            <a:r>
              <a:rPr lang="en-US" dirty="0" smtClean="0"/>
              <a:t>7–16</a:t>
            </a:r>
          </a:p>
          <a:p>
            <a:pPr marL="0" indent="0">
              <a:lnSpc>
                <a:spcPct val="120000"/>
              </a:lnSpc>
              <a:spcBef>
                <a:spcPts val="0"/>
              </a:spcBef>
              <a:spcAft>
                <a:spcPts val="200"/>
              </a:spcAft>
              <a:buNone/>
            </a:pPr>
            <a:endParaRPr lang="en-US" dirty="0" smtClean="0"/>
          </a:p>
          <a:p>
            <a:pPr marL="0" indent="0">
              <a:lnSpc>
                <a:spcPct val="120000"/>
              </a:lnSpc>
              <a:spcBef>
                <a:spcPts val="0"/>
              </a:spcBef>
              <a:spcAft>
                <a:spcPts val="200"/>
              </a:spcAft>
              <a:buNone/>
            </a:pPr>
            <a:r>
              <a:rPr lang="en-US" dirty="0"/>
              <a:t>Agile Manifesto (http://</a:t>
            </a:r>
            <a:r>
              <a:rPr lang="en-US" dirty="0" err="1"/>
              <a:t>agilemanifesto.org</a:t>
            </a:r>
            <a:r>
              <a:rPr lang="en-US" dirty="0"/>
              <a:t>/): </a:t>
            </a:r>
            <a:endParaRPr lang="en-US" dirty="0" smtClean="0"/>
          </a:p>
          <a:p>
            <a:pPr>
              <a:lnSpc>
                <a:spcPct val="120000"/>
              </a:lnSpc>
              <a:spcBef>
                <a:spcPts val="0"/>
              </a:spcBef>
              <a:spcAft>
                <a:spcPts val="200"/>
              </a:spcAft>
            </a:pPr>
            <a:r>
              <a:rPr lang="en-US" dirty="0"/>
              <a:t>Individuals and interactions over processes and </a:t>
            </a:r>
            <a:r>
              <a:rPr lang="en-US" dirty="0" smtClean="0"/>
              <a:t>tools</a:t>
            </a:r>
          </a:p>
          <a:p>
            <a:pPr>
              <a:lnSpc>
                <a:spcPct val="120000"/>
              </a:lnSpc>
              <a:spcBef>
                <a:spcPts val="0"/>
              </a:spcBef>
              <a:spcAft>
                <a:spcPts val="200"/>
              </a:spcAft>
            </a:pPr>
            <a:r>
              <a:rPr lang="en-US" dirty="0" smtClean="0"/>
              <a:t>Working </a:t>
            </a:r>
            <a:r>
              <a:rPr lang="en-US" dirty="0"/>
              <a:t>software over </a:t>
            </a:r>
            <a:r>
              <a:rPr lang="en-US" b="1" u="sng" dirty="0"/>
              <a:t>comprehensive</a:t>
            </a:r>
            <a:r>
              <a:rPr lang="en-US" dirty="0"/>
              <a:t> </a:t>
            </a:r>
            <a:r>
              <a:rPr lang="en-US" dirty="0" smtClean="0"/>
              <a:t>documentation</a:t>
            </a:r>
          </a:p>
          <a:p>
            <a:pPr>
              <a:lnSpc>
                <a:spcPct val="120000"/>
              </a:lnSpc>
              <a:spcBef>
                <a:spcPts val="0"/>
              </a:spcBef>
              <a:spcAft>
                <a:spcPts val="200"/>
              </a:spcAft>
            </a:pPr>
            <a:r>
              <a:rPr lang="en-US" dirty="0" smtClean="0"/>
              <a:t>Customer </a:t>
            </a:r>
            <a:r>
              <a:rPr lang="en-US" dirty="0"/>
              <a:t>collaboration over contract </a:t>
            </a:r>
            <a:r>
              <a:rPr lang="en-US" dirty="0" smtClean="0"/>
              <a:t>negotiation</a:t>
            </a:r>
          </a:p>
          <a:p>
            <a:pPr>
              <a:lnSpc>
                <a:spcPct val="120000"/>
              </a:lnSpc>
              <a:spcBef>
                <a:spcPts val="0"/>
              </a:spcBef>
              <a:spcAft>
                <a:spcPts val="200"/>
              </a:spcAft>
            </a:pPr>
            <a:r>
              <a:rPr lang="en-US" dirty="0" smtClean="0"/>
              <a:t>Responding </a:t>
            </a:r>
            <a:r>
              <a:rPr lang="en-US" dirty="0"/>
              <a:t>to change over following a plan</a:t>
            </a:r>
          </a:p>
          <a:p>
            <a:pPr marL="0" indent="0">
              <a:lnSpc>
                <a:spcPct val="120000"/>
              </a:lnSpc>
              <a:spcBef>
                <a:spcPts val="0"/>
              </a:spcBef>
              <a:spcAft>
                <a:spcPts val="200"/>
              </a:spcAft>
              <a:buNone/>
            </a:pPr>
            <a:endParaRPr lang="en-US" dirty="0"/>
          </a:p>
        </p:txBody>
      </p:sp>
      <p:sp>
        <p:nvSpPr>
          <p:cNvPr id="4" name="Rounded Rectangular Callout 3"/>
          <p:cNvSpPr/>
          <p:nvPr/>
        </p:nvSpPr>
        <p:spPr>
          <a:xfrm>
            <a:off x="5875020" y="2141220"/>
            <a:ext cx="2491740" cy="1440180"/>
          </a:xfrm>
          <a:prstGeom prst="wedgeRoundRectCallout">
            <a:avLst>
              <a:gd name="adj1" fmla="val -78260"/>
              <a:gd name="adj2" fmla="val -13476"/>
              <a:gd name="adj3" fmla="val 16667"/>
            </a:avLst>
          </a:prstGeom>
          <a:solidFill>
            <a:schemeClr val="accent1"/>
          </a:solidFill>
          <a:effectLst/>
        </p:spPr>
        <p:txBody>
          <a:bodyPr wrap="square" lIns="182880" tIns="137160" rIns="137160" bIns="137160" rtlCol="0" anchor="ctr">
            <a:noAutofit/>
          </a:bodyPr>
          <a:lstStyle/>
          <a:p>
            <a:pPr>
              <a:lnSpc>
                <a:spcPct val="90000"/>
              </a:lnSpc>
              <a:spcBef>
                <a:spcPts val="600"/>
              </a:spcBef>
              <a:spcAft>
                <a:spcPts val="0"/>
              </a:spcAft>
            </a:pPr>
            <a:r>
              <a:rPr lang="en-US" sz="1200" dirty="0" smtClean="0">
                <a:solidFill>
                  <a:schemeClr val="tx2"/>
                </a:solidFill>
                <a:latin typeface="+mn-lt"/>
              </a:rPr>
              <a:t>Also, I want to help you build your “soft skills.”</a:t>
            </a:r>
          </a:p>
          <a:p>
            <a:pPr marL="171450" indent="-171450">
              <a:lnSpc>
                <a:spcPct val="90000"/>
              </a:lnSpc>
              <a:spcBef>
                <a:spcPts val="600"/>
              </a:spcBef>
              <a:spcAft>
                <a:spcPts val="0"/>
              </a:spcAft>
              <a:buFont typeface="Arial" charset="0"/>
              <a:buChar char="•"/>
            </a:pPr>
            <a:r>
              <a:rPr lang="en-US" sz="1200" dirty="0" smtClean="0">
                <a:solidFill>
                  <a:schemeClr val="tx2"/>
                </a:solidFill>
                <a:latin typeface="+mn-lt"/>
              </a:rPr>
              <a:t>Presentations</a:t>
            </a:r>
          </a:p>
          <a:p>
            <a:pPr marL="171450" indent="-171450">
              <a:lnSpc>
                <a:spcPct val="90000"/>
              </a:lnSpc>
              <a:spcBef>
                <a:spcPts val="600"/>
              </a:spcBef>
              <a:spcAft>
                <a:spcPts val="0"/>
              </a:spcAft>
              <a:buFont typeface="Arial" charset="0"/>
              <a:buChar char="•"/>
            </a:pPr>
            <a:r>
              <a:rPr lang="en-US" sz="1200" dirty="0" smtClean="0">
                <a:solidFill>
                  <a:schemeClr val="tx2"/>
                </a:solidFill>
                <a:latin typeface="+mn-lt"/>
              </a:rPr>
              <a:t>Elevator Speeches.</a:t>
            </a:r>
          </a:p>
          <a:p>
            <a:pPr marL="171450" indent="-171450">
              <a:lnSpc>
                <a:spcPct val="90000"/>
              </a:lnSpc>
              <a:spcBef>
                <a:spcPts val="600"/>
              </a:spcBef>
              <a:spcAft>
                <a:spcPts val="0"/>
              </a:spcAft>
              <a:buFont typeface="Arial" charset="0"/>
              <a:buChar char="•"/>
            </a:pPr>
            <a:r>
              <a:rPr lang="en-US" sz="1200" dirty="0" smtClean="0">
                <a:solidFill>
                  <a:schemeClr val="tx2"/>
                </a:solidFill>
                <a:latin typeface="+mn-lt"/>
              </a:rPr>
              <a:t>Project demos/reviews.</a:t>
            </a:r>
          </a:p>
          <a:p>
            <a:pPr>
              <a:lnSpc>
                <a:spcPct val="90000"/>
              </a:lnSpc>
              <a:spcBef>
                <a:spcPts val="600"/>
              </a:spcBef>
              <a:spcAft>
                <a:spcPts val="0"/>
              </a:spcAft>
            </a:pPr>
            <a:endParaRPr lang="en-US" sz="1200" dirty="0" smtClean="0">
              <a:solidFill>
                <a:schemeClr val="tx2"/>
              </a:solidFill>
              <a:latin typeface="+mn-lt"/>
            </a:endParaRPr>
          </a:p>
        </p:txBody>
      </p:sp>
    </p:spTree>
    <p:extLst>
      <p:ext uri="{BB962C8B-B14F-4D97-AF65-F5344CB8AC3E}">
        <p14:creationId xmlns:p14="http://schemas.microsoft.com/office/powerpoint/2010/main" val="1249538861"/>
      </p:ext>
    </p:extLst>
  </p:cSld>
  <p:clrMapOvr>
    <a:masterClrMapping/>
  </p:clrMapOvr>
  <p:transition spd="med">
    <p:wipe dir="r"/>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Roles/Flows</a:t>
            </a:r>
            <a:endParaRPr lang="en-US" dirty="0"/>
          </a:p>
        </p:txBody>
      </p:sp>
      <p:grpSp>
        <p:nvGrpSpPr>
          <p:cNvPr id="7" name="Group 6"/>
          <p:cNvGrpSpPr/>
          <p:nvPr/>
        </p:nvGrpSpPr>
        <p:grpSpPr>
          <a:xfrm>
            <a:off x="4052936" y="75345"/>
            <a:ext cx="4459019" cy="4614929"/>
            <a:chOff x="3711030" y="115102"/>
            <a:chExt cx="4459019" cy="4614929"/>
          </a:xfrm>
        </p:grpSpPr>
        <p:pic>
          <p:nvPicPr>
            <p:cNvPr id="3" name="Picture 2"/>
            <p:cNvPicPr>
              <a:picLocks noChangeAspect="1"/>
            </p:cNvPicPr>
            <p:nvPr/>
          </p:nvPicPr>
          <p:blipFill>
            <a:blip r:embed="rId2"/>
            <a:stretch>
              <a:fillRect/>
            </a:stretch>
          </p:blipFill>
          <p:spPr>
            <a:xfrm>
              <a:off x="3711030" y="115102"/>
              <a:ext cx="4459019" cy="4614929"/>
            </a:xfrm>
            <a:prstGeom prst="rect">
              <a:avLst/>
            </a:prstGeom>
          </p:spPr>
        </p:pic>
        <p:cxnSp>
          <p:nvCxnSpPr>
            <p:cNvPr id="5" name="Straight Arrow Connector 4"/>
            <p:cNvCxnSpPr/>
            <p:nvPr/>
          </p:nvCxnSpPr>
          <p:spPr>
            <a:xfrm>
              <a:off x="5756744" y="1630017"/>
              <a:ext cx="1391479" cy="0"/>
            </a:xfrm>
            <a:prstGeom prst="straightConnector1">
              <a:avLst/>
            </a:prstGeom>
            <a:ln w="2540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p:nvPr/>
          </p:nvCxnSpPr>
          <p:spPr>
            <a:xfrm flipH="1">
              <a:off x="5756744" y="1758563"/>
              <a:ext cx="1391479" cy="0"/>
            </a:xfrm>
            <a:prstGeom prst="straightConnector1">
              <a:avLst/>
            </a:prstGeom>
            <a:ln w="2540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grpSp>
      <p:sp>
        <p:nvSpPr>
          <p:cNvPr id="8" name="Content Placeholder 5"/>
          <p:cNvSpPr txBox="1">
            <a:spLocks/>
          </p:cNvSpPr>
          <p:nvPr/>
        </p:nvSpPr>
        <p:spPr>
          <a:xfrm>
            <a:off x="166977" y="811033"/>
            <a:ext cx="3904091" cy="3704211"/>
          </a:xfrm>
          <a:prstGeom prst="rect">
            <a:avLst/>
          </a:prstGeom>
        </p:spPr>
        <p:txBody>
          <a:bodyPr>
            <a:normAutofit fontScale="70000" lnSpcReduction="20000"/>
          </a:bodyPr>
          <a:lstStyle>
            <a:lvl1pPr marL="228600" indent="-228600" algn="l" rtl="0" eaLnBrk="1" fontAlgn="base" hangingPunct="1">
              <a:lnSpc>
                <a:spcPct val="100000"/>
              </a:lnSpc>
              <a:spcBef>
                <a:spcPts val="100"/>
              </a:spcBef>
              <a:spcAft>
                <a:spcPts val="200"/>
              </a:spcAft>
              <a:buClr>
                <a:schemeClr val="accent1"/>
              </a:buClr>
              <a:buFont typeface="Arial" pitchFamily="34" charset="0"/>
              <a:buChar char="•"/>
              <a:defRPr sz="1800">
                <a:solidFill>
                  <a:schemeClr val="tx1"/>
                </a:solidFill>
                <a:latin typeface="Museo Sans For Dell" pitchFamily="2" charset="0"/>
                <a:ea typeface="Museo Sans For Dell" pitchFamily="2" charset="0"/>
                <a:cs typeface="+mn-cs"/>
              </a:defRPr>
            </a:lvl1pPr>
            <a:lvl2pPr marL="574675" indent="-223838" algn="l" rtl="0" eaLnBrk="1" fontAlgn="base" hangingPunct="1">
              <a:lnSpc>
                <a:spcPct val="100000"/>
              </a:lnSpc>
              <a:spcBef>
                <a:spcPts val="100"/>
              </a:spcBef>
              <a:spcAft>
                <a:spcPts val="200"/>
              </a:spcAft>
              <a:buClr>
                <a:schemeClr val="accent1"/>
              </a:buClr>
              <a:buFont typeface="Museo Sans For Dell" pitchFamily="2" charset="0"/>
              <a:buChar char="–"/>
              <a:defRPr sz="1600" baseline="0">
                <a:solidFill>
                  <a:schemeClr val="tx1"/>
                </a:solidFill>
                <a:latin typeface="Museo Sans For Dell" pitchFamily="2" charset="0"/>
                <a:ea typeface="Museo Sans For Dell" pitchFamily="2" charset="0"/>
              </a:defRPr>
            </a:lvl2pPr>
            <a:lvl3pPr marL="909638" indent="-220663" algn="l" rtl="0" eaLnBrk="1" fontAlgn="base" hangingPunct="1">
              <a:lnSpc>
                <a:spcPct val="100000"/>
              </a:lnSpc>
              <a:spcBef>
                <a:spcPts val="100"/>
              </a:spcBef>
              <a:spcAft>
                <a:spcPts val="200"/>
              </a:spcAft>
              <a:buClr>
                <a:schemeClr val="accent1"/>
              </a:buClr>
              <a:buFont typeface="Museo Sans For Dell" pitchFamily="2" charset="0"/>
              <a:buChar char="–"/>
              <a:defRPr sz="1400" baseline="0">
                <a:solidFill>
                  <a:schemeClr val="tx1"/>
                </a:solidFill>
                <a:latin typeface="Museo Sans For Dell" pitchFamily="2" charset="0"/>
                <a:ea typeface="Museo Sans For Dell" pitchFamily="2" charset="0"/>
              </a:defRPr>
            </a:lvl3pPr>
            <a:lvl4pPr marL="1200150" indent="-176213" algn="l" rtl="0" eaLnBrk="1" fontAlgn="base" hangingPunct="1">
              <a:lnSpc>
                <a:spcPct val="100000"/>
              </a:lnSpc>
              <a:spcBef>
                <a:spcPts val="100"/>
              </a:spcBef>
              <a:spcAft>
                <a:spcPts val="200"/>
              </a:spcAft>
              <a:buClr>
                <a:schemeClr val="accent1"/>
              </a:buClr>
              <a:buFont typeface="Museo For Dell 300" pitchFamily="50" charset="0"/>
              <a:buChar char="–"/>
              <a:defRPr sz="1200">
                <a:solidFill>
                  <a:schemeClr val="tx1"/>
                </a:solidFill>
                <a:latin typeface="Museo Sans For Dell" pitchFamily="2" charset="0"/>
                <a:ea typeface="Museo Sans For Dell" pitchFamily="2" charset="0"/>
              </a:defRPr>
            </a:lvl4pPr>
            <a:lvl5pPr marL="1608138" indent="-236538" algn="l" rtl="0" eaLnBrk="1" fontAlgn="base" hangingPunct="1">
              <a:lnSpc>
                <a:spcPct val="90000"/>
              </a:lnSpc>
              <a:spcBef>
                <a:spcPts val="800"/>
              </a:spcBef>
              <a:spcAft>
                <a:spcPct val="0"/>
              </a:spcAft>
              <a:buClr>
                <a:schemeClr val="bg1"/>
              </a:buClr>
              <a:buFont typeface="Museo For Dell 300" pitchFamily="50" charset="0"/>
              <a:buChar char="–"/>
              <a:defRPr sz="1800">
                <a:solidFill>
                  <a:schemeClr val="bg2"/>
                </a:solidFill>
                <a:latin typeface="Museo Sans For Dell" pitchFamily="2" charset="0"/>
                <a:ea typeface="Museo Sans For Dell" pitchFamily="2" charset="0"/>
              </a:defRPr>
            </a:lvl5pPr>
            <a:lvl6pPr marL="20653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6pPr>
            <a:lvl7pPr marL="25225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7pPr>
            <a:lvl8pPr marL="29797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8pPr>
            <a:lvl9pPr marL="34369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9pPr>
          </a:lstStyle>
          <a:p>
            <a:pPr>
              <a:lnSpc>
                <a:spcPct val="120000"/>
              </a:lnSpc>
              <a:spcBef>
                <a:spcPts val="0"/>
              </a:spcBef>
            </a:pPr>
            <a:r>
              <a:rPr lang="en-US" kern="0" dirty="0" smtClean="0"/>
              <a:t>User Clicks “Logon with XXX”</a:t>
            </a:r>
          </a:p>
          <a:p>
            <a:pPr lvl="1">
              <a:lnSpc>
                <a:spcPct val="120000"/>
              </a:lnSpc>
              <a:spcBef>
                <a:spcPts val="0"/>
              </a:spcBef>
            </a:pPr>
            <a:r>
              <a:rPr lang="en-US" kern="0" dirty="0" smtClean="0"/>
              <a:t>Redirect user to XXX</a:t>
            </a:r>
          </a:p>
          <a:p>
            <a:pPr lvl="1">
              <a:lnSpc>
                <a:spcPct val="120000"/>
              </a:lnSpc>
              <a:spcBef>
                <a:spcPts val="0"/>
              </a:spcBef>
            </a:pPr>
            <a:r>
              <a:rPr lang="en-US" kern="0" dirty="0" smtClean="0"/>
              <a:t>With Client App application ID.</a:t>
            </a:r>
          </a:p>
          <a:p>
            <a:pPr lvl="1">
              <a:lnSpc>
                <a:spcPct val="120000"/>
              </a:lnSpc>
              <a:spcBef>
                <a:spcPts val="0"/>
              </a:spcBef>
            </a:pPr>
            <a:r>
              <a:rPr lang="en-US" kern="0" dirty="0" smtClean="0"/>
              <a:t>And permissions app requests.</a:t>
            </a:r>
          </a:p>
          <a:p>
            <a:pPr lvl="1">
              <a:lnSpc>
                <a:spcPct val="120000"/>
              </a:lnSpc>
              <a:spcBef>
                <a:spcPts val="0"/>
              </a:spcBef>
            </a:pPr>
            <a:r>
              <a:rPr lang="en-US" kern="0" dirty="0">
                <a:solidFill>
                  <a:srgbClr val="FF0000"/>
                </a:solidFill>
              </a:rPr>
              <a:t>C</a:t>
            </a:r>
            <a:r>
              <a:rPr lang="en-US" kern="0" dirty="0" smtClean="0">
                <a:solidFill>
                  <a:srgbClr val="FF0000"/>
                </a:solidFill>
              </a:rPr>
              <a:t>ode MAY have to call Resource Server to</a:t>
            </a:r>
            <a:br>
              <a:rPr lang="en-US" kern="0" dirty="0" smtClean="0">
                <a:solidFill>
                  <a:srgbClr val="FF0000"/>
                </a:solidFill>
              </a:rPr>
            </a:br>
            <a:r>
              <a:rPr lang="en-US" kern="0" dirty="0" smtClean="0">
                <a:solidFill>
                  <a:srgbClr val="FF0000"/>
                </a:solidFill>
              </a:rPr>
              <a:t>get a token to include in redirect URL.</a:t>
            </a:r>
            <a:endParaRPr lang="is-IS" kern="0" dirty="0" smtClean="0">
              <a:solidFill>
                <a:srgbClr val="FF0000"/>
              </a:solidFill>
            </a:endParaRPr>
          </a:p>
          <a:p>
            <a:pPr>
              <a:lnSpc>
                <a:spcPct val="120000"/>
              </a:lnSpc>
              <a:spcBef>
                <a:spcPts val="0"/>
              </a:spcBef>
            </a:pPr>
            <a:r>
              <a:rPr lang="is-IS" kern="0" dirty="0" smtClean="0"/>
              <a:t>Browser redirected to XXX</a:t>
            </a:r>
          </a:p>
          <a:p>
            <a:pPr lvl="1">
              <a:lnSpc>
                <a:spcPct val="120000"/>
              </a:lnSpc>
              <a:spcBef>
                <a:spcPts val="0"/>
              </a:spcBef>
            </a:pPr>
            <a:r>
              <a:rPr lang="en-US" kern="0" dirty="0" smtClean="0"/>
              <a:t>Logon on to XXX prompt.</a:t>
            </a:r>
          </a:p>
          <a:p>
            <a:pPr lvl="1">
              <a:lnSpc>
                <a:spcPct val="120000"/>
              </a:lnSpc>
              <a:spcBef>
                <a:spcPts val="0"/>
              </a:spcBef>
            </a:pPr>
            <a:r>
              <a:rPr lang="en-US" kern="0" dirty="0" smtClean="0"/>
              <a:t>Followed by “do you grant permission to </a:t>
            </a:r>
            <a:r>
              <a:rPr lang="is-IS" kern="0" dirty="0" smtClean="0"/>
              <a:t>…”</a:t>
            </a:r>
          </a:p>
          <a:p>
            <a:pPr lvl="1">
              <a:lnSpc>
                <a:spcPct val="120000"/>
              </a:lnSpc>
              <a:spcBef>
                <a:spcPts val="0"/>
              </a:spcBef>
            </a:pPr>
            <a:r>
              <a:rPr lang="is-IS" kern="0" dirty="0" smtClean="0"/>
              <a:t>Clicking button drives a redirect back to Client App.</a:t>
            </a:r>
            <a:br>
              <a:rPr lang="is-IS" kern="0" dirty="0" smtClean="0"/>
            </a:br>
            <a:r>
              <a:rPr lang="is-IS" kern="0" dirty="0" smtClean="0"/>
              <a:t>URL contains a temporary token.</a:t>
            </a:r>
          </a:p>
          <a:p>
            <a:pPr>
              <a:lnSpc>
                <a:spcPct val="120000"/>
              </a:lnSpc>
              <a:spcBef>
                <a:spcPts val="0"/>
              </a:spcBef>
            </a:pPr>
            <a:r>
              <a:rPr lang="is-IS" kern="0" dirty="0" smtClean="0"/>
              <a:t>User/Browser</a:t>
            </a:r>
          </a:p>
          <a:p>
            <a:pPr lvl="1">
              <a:lnSpc>
                <a:spcPct val="120000"/>
              </a:lnSpc>
              <a:spcBef>
                <a:spcPts val="0"/>
              </a:spcBef>
            </a:pPr>
            <a:r>
              <a:rPr lang="is-IS" kern="0" dirty="0" smtClean="0"/>
              <a:t>Redirected to Client </a:t>
            </a:r>
            <a:r>
              <a:rPr lang="is-IS" kern="0" dirty="0"/>
              <a:t>A</a:t>
            </a:r>
            <a:r>
              <a:rPr lang="is-IS" kern="0" dirty="0" smtClean="0"/>
              <a:t>pp URL with token.</a:t>
            </a:r>
          </a:p>
          <a:p>
            <a:pPr lvl="1">
              <a:lnSpc>
                <a:spcPct val="120000"/>
              </a:lnSpc>
              <a:spcBef>
                <a:spcPts val="0"/>
              </a:spcBef>
            </a:pPr>
            <a:r>
              <a:rPr lang="is-IS" kern="0" dirty="0" smtClean="0"/>
              <a:t>Client App calls XXX API</a:t>
            </a:r>
          </a:p>
          <a:p>
            <a:pPr lvl="1">
              <a:lnSpc>
                <a:spcPct val="120000"/>
              </a:lnSpc>
              <a:spcBef>
                <a:spcPts val="0"/>
              </a:spcBef>
            </a:pPr>
            <a:r>
              <a:rPr lang="is-IS" kern="0" dirty="0" smtClean="0"/>
              <a:t>Obtains access token.</a:t>
            </a:r>
          </a:p>
          <a:p>
            <a:pPr lvl="1">
              <a:lnSpc>
                <a:spcPct val="120000"/>
              </a:lnSpc>
              <a:spcBef>
                <a:spcPts val="0"/>
              </a:spcBef>
            </a:pPr>
            <a:r>
              <a:rPr lang="is-IS" kern="0" dirty="0" smtClean="0"/>
              <a:t>Returns to User.</a:t>
            </a:r>
          </a:p>
          <a:p>
            <a:pPr>
              <a:lnSpc>
                <a:spcPct val="120000"/>
              </a:lnSpc>
              <a:spcBef>
                <a:spcPts val="0"/>
              </a:spcBef>
            </a:pPr>
            <a:r>
              <a:rPr lang="is-IS" kern="0" dirty="0" smtClean="0"/>
              <a:t>Client App can use access token on API calls.</a:t>
            </a:r>
          </a:p>
        </p:txBody>
      </p:sp>
    </p:spTree>
    <p:extLst>
      <p:ext uri="{BB962C8B-B14F-4D97-AF65-F5344CB8AC3E}">
        <p14:creationId xmlns:p14="http://schemas.microsoft.com/office/powerpoint/2010/main" val="1716895061"/>
      </p:ext>
    </p:extLst>
  </p:cSld>
  <p:clrMapOvr>
    <a:masterClrMapping/>
  </p:clrMapOvr>
  <p:transition spd="med">
    <p:wipe dir="r"/>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a:t>
            </a:r>
            <a:endParaRPr lang="en-US" dirty="0"/>
          </a:p>
        </p:txBody>
      </p:sp>
      <p:sp>
        <p:nvSpPr>
          <p:cNvPr id="3" name="Content Placeholder 2"/>
          <p:cNvSpPr>
            <a:spLocks noGrp="1"/>
          </p:cNvSpPr>
          <p:nvPr>
            <p:ph sz="half" idx="1"/>
          </p:nvPr>
        </p:nvSpPr>
        <p:spPr/>
        <p:txBody>
          <a:bodyPr/>
          <a:lstStyle/>
          <a:p>
            <a:r>
              <a:rPr lang="en-US" dirty="0" smtClean="0"/>
              <a:t>Facebook application</a:t>
            </a:r>
          </a:p>
          <a:p>
            <a:r>
              <a:rPr lang="en-US" dirty="0" smtClean="0"/>
              <a:t>Test Users</a:t>
            </a:r>
          </a:p>
          <a:p>
            <a:r>
              <a:rPr lang="en-US" dirty="0" smtClean="0"/>
              <a:t>Login/Registration flow</a:t>
            </a:r>
          </a:p>
          <a:p>
            <a:r>
              <a:rPr lang="en-US" dirty="0" smtClean="0"/>
              <a:t>Graph Explorer</a:t>
            </a:r>
            <a:endParaRPr lang="en-US" dirty="0"/>
          </a:p>
        </p:txBody>
      </p:sp>
    </p:spTree>
    <p:extLst>
      <p:ext uri="{BB962C8B-B14F-4D97-AF65-F5344CB8AC3E}">
        <p14:creationId xmlns:p14="http://schemas.microsoft.com/office/powerpoint/2010/main" val="117525488"/>
      </p:ext>
    </p:extLst>
  </p:cSld>
  <p:clrMapOvr>
    <a:masterClrMapping/>
  </p:clrMapOvr>
  <p:transition spd="med">
    <p:wipe dir="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5904" y="196172"/>
            <a:ext cx="8239126" cy="664797"/>
          </a:xfrm>
        </p:spPr>
        <p:txBody>
          <a:bodyPr/>
          <a:lstStyle/>
          <a:p>
            <a:r>
              <a:rPr lang="en-US" dirty="0">
                <a:latin typeface="Arial" panose="020B0604020202020204" pitchFamily="34" charset="0"/>
                <a:cs typeface="Arial" panose="020B0604020202020204" pitchFamily="34" charset="0"/>
              </a:rPr>
              <a:t>4+1 architectural view model</a:t>
            </a:r>
            <a:br>
              <a:rPr lang="en-US" dirty="0">
                <a:latin typeface="Arial" panose="020B0604020202020204" pitchFamily="34" charset="0"/>
                <a:cs typeface="Arial" panose="020B0604020202020204" pitchFamily="34" charset="0"/>
              </a:rPr>
            </a:br>
            <a:r>
              <a:rPr lang="en-US" sz="1600" dirty="0">
                <a:latin typeface="Arial" panose="020B0604020202020204" pitchFamily="34" charset="0"/>
                <a:cs typeface="Arial" panose="020B0604020202020204" pitchFamily="34" charset="0"/>
              </a:rPr>
              <a:t>http://en.wikipedia.org/wiki/4%2B1_architectural_view_model</a:t>
            </a:r>
            <a:endParaRPr lang="en-US" dirty="0">
              <a:latin typeface="Arial" panose="020B0604020202020204" pitchFamily="34" charset="0"/>
              <a:cs typeface="Arial" panose="020B0604020202020204" pitchFamily="34"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0822" y="812995"/>
            <a:ext cx="5968729" cy="3769724"/>
          </a:xfrm>
          <a:prstGeom prst="rect">
            <a:avLst/>
          </a:prstGeom>
        </p:spPr>
      </p:pic>
    </p:spTree>
    <p:extLst>
      <p:ext uri="{BB962C8B-B14F-4D97-AF65-F5344CB8AC3E}">
        <p14:creationId xmlns:p14="http://schemas.microsoft.com/office/powerpoint/2010/main" val="757052814"/>
      </p:ext>
    </p:extLst>
  </p:cSld>
  <p:clrMapOvr>
    <a:masterClrMapping/>
  </p:clrMapOvr>
  <p:transition spd="med">
    <p:wipe dir="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5904" y="196172"/>
            <a:ext cx="8279946" cy="720197"/>
          </a:xfrm>
        </p:spPr>
        <p:txBody>
          <a:bodyPr/>
          <a:lstStyle/>
          <a:p>
            <a:r>
              <a:rPr lang="en-US" dirty="0" smtClean="0">
                <a:latin typeface="Arial" panose="020B0604020202020204" pitchFamily="34" charset="0"/>
                <a:cs typeface="Arial" panose="020B0604020202020204" pitchFamily="34" charset="0"/>
              </a:rPr>
              <a:t>The </a:t>
            </a:r>
            <a:r>
              <a:rPr lang="en-US" dirty="0">
                <a:latin typeface="Arial" panose="020B0604020202020204" pitchFamily="34" charset="0"/>
                <a:cs typeface="Arial" panose="020B0604020202020204" pitchFamily="34" charset="0"/>
              </a:rPr>
              <a:t>Architecture Views</a:t>
            </a:r>
            <a:br>
              <a:rPr lang="en-US" dirty="0">
                <a:latin typeface="Arial" panose="020B0604020202020204" pitchFamily="34" charset="0"/>
                <a:cs typeface="Arial" panose="020B0604020202020204" pitchFamily="34" charset="0"/>
              </a:rPr>
            </a:br>
            <a:r>
              <a:rPr lang="en-US" sz="2000" dirty="0">
                <a:latin typeface="Arial" panose="020B0604020202020204" pitchFamily="34" charset="0"/>
                <a:cs typeface="Arial" panose="020B0604020202020204" pitchFamily="34" charset="0"/>
              </a:rPr>
              <a:t>http://en.wikipedia.org/wiki/4%2B1_architectural_view_model</a:t>
            </a:r>
            <a:endParaRPr lang="en-US" dirty="0">
              <a:latin typeface="Arial" panose="020B0604020202020204" pitchFamily="34" charset="0"/>
              <a:cs typeface="Arial" panose="020B0604020202020204" pitchFamily="34" charset="0"/>
            </a:endParaRPr>
          </a:p>
        </p:txBody>
      </p:sp>
      <p:sp>
        <p:nvSpPr>
          <p:cNvPr id="3" name="Content Placeholder 2"/>
          <p:cNvSpPr>
            <a:spLocks noGrp="1"/>
          </p:cNvSpPr>
          <p:nvPr>
            <p:ph sz="half" idx="1"/>
          </p:nvPr>
        </p:nvSpPr>
        <p:spPr/>
        <p:txBody>
          <a:bodyPr>
            <a:normAutofit fontScale="62500" lnSpcReduction="20000"/>
          </a:bodyPr>
          <a:lstStyle/>
          <a:p>
            <a:pPr>
              <a:lnSpc>
                <a:spcPct val="120000"/>
              </a:lnSpc>
              <a:spcBef>
                <a:spcPts val="0"/>
              </a:spcBef>
              <a:spcAft>
                <a:spcPts val="600"/>
              </a:spcAft>
            </a:pPr>
            <a:endParaRPr lang="en-US" b="1" i="1" dirty="0" smtClean="0"/>
          </a:p>
          <a:p>
            <a:pPr>
              <a:lnSpc>
                <a:spcPct val="120000"/>
              </a:lnSpc>
              <a:spcBef>
                <a:spcPts val="0"/>
              </a:spcBef>
              <a:spcAft>
                <a:spcPts val="600"/>
              </a:spcAft>
            </a:pPr>
            <a:r>
              <a:rPr lang="en-US" b="1" i="1" dirty="0" smtClean="0"/>
              <a:t>Logical </a:t>
            </a:r>
            <a:r>
              <a:rPr lang="en-US" b="1" i="1" dirty="0"/>
              <a:t>view</a:t>
            </a:r>
            <a:r>
              <a:rPr lang="en-US" dirty="0"/>
              <a:t> : The logical view is concerned with the functionality that the system provides to end-users. UML Diagrams used to represent the logical view include </a:t>
            </a:r>
            <a:r>
              <a:rPr lang="en-US" dirty="0">
                <a:hlinkClick r:id="rId2" tooltip="Class diagram"/>
              </a:rPr>
              <a:t>Class diagram</a:t>
            </a:r>
            <a:r>
              <a:rPr lang="en-US" dirty="0"/>
              <a:t>, </a:t>
            </a:r>
            <a:r>
              <a:rPr lang="en-US" dirty="0">
                <a:hlinkClick r:id="rId3" tooltip="Communication diagram"/>
              </a:rPr>
              <a:t>Communication diagram</a:t>
            </a:r>
            <a:r>
              <a:rPr lang="en-US" dirty="0"/>
              <a:t>, </a:t>
            </a:r>
            <a:r>
              <a:rPr lang="en-US" dirty="0">
                <a:hlinkClick r:id="rId4" tooltip="Sequence diagram"/>
              </a:rPr>
              <a:t>Sequence diagram</a:t>
            </a:r>
            <a:r>
              <a:rPr lang="en-US" dirty="0"/>
              <a:t>.</a:t>
            </a:r>
            <a:r>
              <a:rPr lang="en-US" baseline="30000" dirty="0">
                <a:hlinkClick r:id="rId5"/>
              </a:rPr>
              <a:t>[2]</a:t>
            </a:r>
            <a:endParaRPr lang="en-US" dirty="0"/>
          </a:p>
          <a:p>
            <a:pPr>
              <a:lnSpc>
                <a:spcPct val="120000"/>
              </a:lnSpc>
              <a:spcBef>
                <a:spcPts val="0"/>
              </a:spcBef>
              <a:spcAft>
                <a:spcPts val="600"/>
              </a:spcAft>
            </a:pPr>
            <a:r>
              <a:rPr lang="en-US" b="1" i="1" dirty="0"/>
              <a:t>Development view</a:t>
            </a:r>
            <a:r>
              <a:rPr lang="en-US" dirty="0"/>
              <a:t> : The development view illustrates a system from a programmer's perspective and is concerned with software management. This view is also known as the implementation view. It uses the UML </a:t>
            </a:r>
            <a:r>
              <a:rPr lang="en-US" dirty="0">
                <a:hlinkClick r:id="rId6" tooltip="Component diagram"/>
              </a:rPr>
              <a:t>Component diagram</a:t>
            </a:r>
            <a:r>
              <a:rPr lang="en-US" dirty="0"/>
              <a:t> to describe system components. UML Diagrams used to represent the development view include the </a:t>
            </a:r>
            <a:r>
              <a:rPr lang="en-US" dirty="0">
                <a:hlinkClick r:id="rId7" tooltip="Package diagram"/>
              </a:rPr>
              <a:t>Package diagram</a:t>
            </a:r>
            <a:r>
              <a:rPr lang="en-US" dirty="0"/>
              <a:t>.</a:t>
            </a:r>
            <a:r>
              <a:rPr lang="en-US" baseline="30000" dirty="0">
                <a:hlinkClick r:id="rId5"/>
              </a:rPr>
              <a:t>[2]</a:t>
            </a:r>
            <a:endParaRPr lang="en-US" dirty="0"/>
          </a:p>
          <a:p>
            <a:pPr>
              <a:lnSpc>
                <a:spcPct val="120000"/>
              </a:lnSpc>
              <a:spcBef>
                <a:spcPts val="0"/>
              </a:spcBef>
              <a:spcAft>
                <a:spcPts val="600"/>
              </a:spcAft>
            </a:pPr>
            <a:r>
              <a:rPr lang="en-US" b="1" i="1" dirty="0"/>
              <a:t>Process view</a:t>
            </a:r>
            <a:r>
              <a:rPr lang="en-US" dirty="0"/>
              <a:t> : The process view deals with the dynamic aspects of the system, explains the system processes and how they communicate, and focuses on the runtime behavior of the system. The process view addresses concurrency, distribution, integrators, performance, and scalability, etc. UML Diagrams to represent process view include the </a:t>
            </a:r>
            <a:r>
              <a:rPr lang="en-US" dirty="0">
                <a:hlinkClick r:id="rId8" tooltip="Activity diagram"/>
              </a:rPr>
              <a:t>Activity diagram</a:t>
            </a:r>
            <a:r>
              <a:rPr lang="en-US" dirty="0"/>
              <a:t>.</a:t>
            </a:r>
            <a:r>
              <a:rPr lang="en-US" baseline="30000" dirty="0">
                <a:hlinkClick r:id="rId5"/>
              </a:rPr>
              <a:t>[2]</a:t>
            </a:r>
            <a:endParaRPr lang="en-US" dirty="0"/>
          </a:p>
          <a:p>
            <a:pPr>
              <a:lnSpc>
                <a:spcPct val="120000"/>
              </a:lnSpc>
              <a:spcBef>
                <a:spcPts val="0"/>
              </a:spcBef>
              <a:spcAft>
                <a:spcPts val="600"/>
              </a:spcAft>
            </a:pPr>
            <a:r>
              <a:rPr lang="en-US" b="1" i="1" dirty="0"/>
              <a:t>Physical view</a:t>
            </a:r>
            <a:r>
              <a:rPr lang="en-US" dirty="0"/>
              <a:t> : The physical view depicts the system from a system engineer's point of view. It is concerned with the topology of software components on the physical layer, as well as the physical connections between these components. This view is also known as the deployment view. UML Diagrams used to represent physical view include the </a:t>
            </a:r>
            <a:r>
              <a:rPr lang="en-US" dirty="0">
                <a:hlinkClick r:id="rId9" tooltip="Deployment diagram"/>
              </a:rPr>
              <a:t>Deployment diagram</a:t>
            </a:r>
            <a:r>
              <a:rPr lang="en-US" dirty="0"/>
              <a:t>.</a:t>
            </a:r>
            <a:r>
              <a:rPr lang="en-US" baseline="30000" dirty="0">
                <a:hlinkClick r:id="rId5"/>
              </a:rPr>
              <a:t>[2]</a:t>
            </a:r>
            <a:endParaRPr lang="en-US" dirty="0"/>
          </a:p>
          <a:p>
            <a:pPr>
              <a:lnSpc>
                <a:spcPct val="120000"/>
              </a:lnSpc>
              <a:spcBef>
                <a:spcPts val="0"/>
              </a:spcBef>
              <a:spcAft>
                <a:spcPts val="600"/>
              </a:spcAft>
            </a:pPr>
            <a:r>
              <a:rPr lang="en-US" b="1" i="1" dirty="0"/>
              <a:t>Scenarios</a:t>
            </a:r>
            <a:r>
              <a:rPr lang="en-US" dirty="0"/>
              <a:t> : The description of an architecture is illustrated using a small set of </a:t>
            </a:r>
            <a:r>
              <a:rPr lang="en-US" dirty="0">
                <a:hlinkClick r:id="rId10" tooltip="Use case"/>
              </a:rPr>
              <a:t>use cases</a:t>
            </a:r>
            <a:r>
              <a:rPr lang="en-US" dirty="0"/>
              <a:t>, or scenarios which become a fifth view. The scenarios describe sequences of interactions between objects, and between processes. They are used to identify architectural elements and to illustrate and validate the architecture design. They also serve as a starting point for tests of an architecture prototype. This view is </a:t>
            </a:r>
            <a:r>
              <a:rPr lang="en-US" b="1" dirty="0"/>
              <a:t>also known as use case view</a:t>
            </a:r>
            <a:endParaRPr lang="en-US" dirty="0"/>
          </a:p>
          <a:p>
            <a:pPr>
              <a:lnSpc>
                <a:spcPct val="120000"/>
              </a:lnSpc>
              <a:spcBef>
                <a:spcPts val="0"/>
              </a:spcBef>
              <a:spcAft>
                <a:spcPts val="600"/>
              </a:spcAft>
            </a:pPr>
            <a:endParaRPr lang="en-US" dirty="0"/>
          </a:p>
        </p:txBody>
      </p:sp>
    </p:spTree>
    <p:extLst>
      <p:ext uri="{BB962C8B-B14F-4D97-AF65-F5344CB8AC3E}">
        <p14:creationId xmlns:p14="http://schemas.microsoft.com/office/powerpoint/2010/main" val="2093520070"/>
      </p:ext>
    </p:extLst>
  </p:cSld>
  <p:clrMapOvr>
    <a:masterClrMapping/>
  </p:clrMapOvr>
  <p:transition spd="med">
    <p:wipe dir="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5904" y="196172"/>
            <a:ext cx="8239126" cy="720197"/>
          </a:xfrm>
        </p:spPr>
        <p:txBody>
          <a:bodyPr/>
          <a:lstStyle/>
          <a:p>
            <a:r>
              <a:rPr lang="en-US" dirty="0" smtClean="0"/>
              <a:t>Some Diagrams</a:t>
            </a:r>
            <a:br>
              <a:rPr lang="en-US" dirty="0" smtClean="0"/>
            </a:br>
            <a:r>
              <a:rPr lang="en-US" sz="2000" dirty="0" smtClean="0"/>
              <a:t>http</a:t>
            </a:r>
            <a:r>
              <a:rPr lang="en-US" sz="2000" dirty="0"/>
              <a:t>://www.agilemodeling.com/essays/umlDiagrams.htm</a:t>
            </a:r>
          </a:p>
        </p:txBody>
      </p:sp>
      <p:grpSp>
        <p:nvGrpSpPr>
          <p:cNvPr id="11" name="Group 10"/>
          <p:cNvGrpSpPr/>
          <p:nvPr/>
        </p:nvGrpSpPr>
        <p:grpSpPr>
          <a:xfrm>
            <a:off x="685801" y="872424"/>
            <a:ext cx="7198974" cy="3595518"/>
            <a:chOff x="685801" y="793176"/>
            <a:chExt cx="7198974" cy="3595518"/>
          </a:xfrm>
        </p:grpSpPr>
        <p:pic>
          <p:nvPicPr>
            <p:cNvPr id="3" name="Picture 2"/>
            <p:cNvPicPr>
              <a:picLocks noChangeAspect="1"/>
            </p:cNvPicPr>
            <p:nvPr/>
          </p:nvPicPr>
          <p:blipFill>
            <a:blip r:embed="rId2"/>
            <a:stretch>
              <a:fillRect/>
            </a:stretch>
          </p:blipFill>
          <p:spPr>
            <a:xfrm>
              <a:off x="685801" y="793176"/>
              <a:ext cx="7198974" cy="3595518"/>
            </a:xfrm>
            <a:prstGeom prst="rect">
              <a:avLst/>
            </a:prstGeom>
          </p:spPr>
        </p:pic>
        <p:sp>
          <p:nvSpPr>
            <p:cNvPr id="4" name="Rectangle 3"/>
            <p:cNvSpPr/>
            <p:nvPr/>
          </p:nvSpPr>
          <p:spPr>
            <a:xfrm>
              <a:off x="1859280" y="2139696"/>
              <a:ext cx="944880" cy="426720"/>
            </a:xfrm>
            <a:prstGeom prst="rect">
              <a:avLst/>
            </a:prstGeom>
            <a:noFill/>
            <a:ln w="38100">
              <a:solidFill>
                <a:srgbClr val="FF0000"/>
              </a:solid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smtClean="0">
                <a:solidFill>
                  <a:schemeClr val="tx2"/>
                </a:solidFill>
                <a:latin typeface="+mn-lt"/>
              </a:endParaRPr>
            </a:p>
          </p:txBody>
        </p:sp>
        <p:sp>
          <p:nvSpPr>
            <p:cNvPr id="5" name="Rectangle 4"/>
            <p:cNvSpPr/>
            <p:nvPr/>
          </p:nvSpPr>
          <p:spPr>
            <a:xfrm>
              <a:off x="800101" y="2139696"/>
              <a:ext cx="944880" cy="426720"/>
            </a:xfrm>
            <a:prstGeom prst="rect">
              <a:avLst/>
            </a:prstGeom>
            <a:noFill/>
            <a:ln w="38100">
              <a:solidFill>
                <a:srgbClr val="FF0000"/>
              </a:solid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smtClean="0">
                <a:solidFill>
                  <a:schemeClr val="tx2"/>
                </a:solidFill>
                <a:latin typeface="+mn-lt"/>
              </a:endParaRPr>
            </a:p>
          </p:txBody>
        </p:sp>
        <p:sp>
          <p:nvSpPr>
            <p:cNvPr id="6" name="Rectangle 5"/>
            <p:cNvSpPr/>
            <p:nvPr/>
          </p:nvSpPr>
          <p:spPr>
            <a:xfrm>
              <a:off x="4724400" y="3340608"/>
              <a:ext cx="944880" cy="426720"/>
            </a:xfrm>
            <a:prstGeom prst="rect">
              <a:avLst/>
            </a:prstGeom>
            <a:noFill/>
            <a:ln w="38100">
              <a:solidFill>
                <a:srgbClr val="FF0000"/>
              </a:solid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smtClean="0">
                <a:solidFill>
                  <a:schemeClr val="tx2"/>
                </a:solidFill>
                <a:latin typeface="+mn-lt"/>
              </a:endParaRPr>
            </a:p>
          </p:txBody>
        </p:sp>
        <p:sp>
          <p:nvSpPr>
            <p:cNvPr id="7" name="Rectangle 6"/>
            <p:cNvSpPr/>
            <p:nvPr/>
          </p:nvSpPr>
          <p:spPr>
            <a:xfrm>
              <a:off x="2389632" y="2732414"/>
              <a:ext cx="944880" cy="426720"/>
            </a:xfrm>
            <a:prstGeom prst="rect">
              <a:avLst/>
            </a:prstGeom>
            <a:noFill/>
            <a:ln w="38100">
              <a:solidFill>
                <a:srgbClr val="FF0000"/>
              </a:solid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smtClean="0">
                <a:solidFill>
                  <a:schemeClr val="tx2"/>
                </a:solidFill>
                <a:latin typeface="+mn-lt"/>
              </a:endParaRPr>
            </a:p>
          </p:txBody>
        </p:sp>
        <p:sp>
          <p:nvSpPr>
            <p:cNvPr id="8" name="Rectangle 7"/>
            <p:cNvSpPr/>
            <p:nvPr/>
          </p:nvSpPr>
          <p:spPr>
            <a:xfrm>
              <a:off x="5230368" y="3927230"/>
              <a:ext cx="944880" cy="426720"/>
            </a:xfrm>
            <a:prstGeom prst="rect">
              <a:avLst/>
            </a:prstGeom>
            <a:noFill/>
            <a:ln w="38100">
              <a:solidFill>
                <a:srgbClr val="FF0000"/>
              </a:solid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smtClean="0">
                <a:solidFill>
                  <a:schemeClr val="tx2"/>
                </a:solidFill>
                <a:latin typeface="+mn-lt"/>
              </a:endParaRPr>
            </a:p>
          </p:txBody>
        </p:sp>
        <p:sp>
          <p:nvSpPr>
            <p:cNvPr id="9" name="Rectangle 8"/>
            <p:cNvSpPr/>
            <p:nvPr/>
          </p:nvSpPr>
          <p:spPr>
            <a:xfrm>
              <a:off x="6803136" y="2141102"/>
              <a:ext cx="944880" cy="426720"/>
            </a:xfrm>
            <a:prstGeom prst="rect">
              <a:avLst/>
            </a:prstGeom>
            <a:noFill/>
            <a:ln w="38100">
              <a:solidFill>
                <a:srgbClr val="FF0000"/>
              </a:solid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smtClean="0">
                <a:solidFill>
                  <a:schemeClr val="tx2"/>
                </a:solidFill>
                <a:latin typeface="+mn-lt"/>
              </a:endParaRPr>
            </a:p>
          </p:txBody>
        </p:sp>
        <p:sp>
          <p:nvSpPr>
            <p:cNvPr id="10" name="Rectangle 9"/>
            <p:cNvSpPr/>
            <p:nvPr/>
          </p:nvSpPr>
          <p:spPr>
            <a:xfrm>
              <a:off x="4724400" y="2146843"/>
              <a:ext cx="944880" cy="426720"/>
            </a:xfrm>
            <a:prstGeom prst="rect">
              <a:avLst/>
            </a:prstGeom>
            <a:noFill/>
            <a:ln w="38100">
              <a:solidFill>
                <a:srgbClr val="FF0000"/>
              </a:solid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smtClean="0">
                <a:solidFill>
                  <a:schemeClr val="tx2"/>
                </a:solidFill>
                <a:latin typeface="+mn-lt"/>
              </a:endParaRPr>
            </a:p>
          </p:txBody>
        </p:sp>
      </p:grpSp>
    </p:spTree>
    <p:extLst>
      <p:ext uri="{BB962C8B-B14F-4D97-AF65-F5344CB8AC3E}">
        <p14:creationId xmlns:p14="http://schemas.microsoft.com/office/powerpoint/2010/main" val="1419744042"/>
      </p:ext>
    </p:extLst>
  </p:cSld>
  <p:clrMapOvr>
    <a:masterClrMapping/>
  </p:clrMapOvr>
  <p:transition spd="med">
    <p:wipe dir="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Some Diagrams</a:t>
            </a:r>
            <a:endParaRPr lang="en-US" dirty="0"/>
          </a:p>
        </p:txBody>
      </p:sp>
      <p:pic>
        <p:nvPicPr>
          <p:cNvPr id="1026" name="Picture 2" descr="http://agilemodeling.com/images/models/classDiagramInitial.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7509" y="1052411"/>
            <a:ext cx="2310319" cy="115687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685800" y="695679"/>
            <a:ext cx="1527982" cy="313932"/>
          </a:xfrm>
          <a:prstGeom prst="rect">
            <a:avLst/>
          </a:prstGeom>
          <a:noFill/>
        </p:spPr>
        <p:txBody>
          <a:bodyPr wrap="none" rtlCol="0">
            <a:spAutoFit/>
          </a:bodyPr>
          <a:lstStyle/>
          <a:p>
            <a:pPr>
              <a:lnSpc>
                <a:spcPct val="90000"/>
              </a:lnSpc>
              <a:spcBef>
                <a:spcPts val="600"/>
              </a:spcBef>
              <a:spcAft>
                <a:spcPts val="0"/>
              </a:spcAft>
              <a:buClr>
                <a:schemeClr val="bg1"/>
              </a:buClr>
            </a:pPr>
            <a:r>
              <a:rPr lang="en-US" sz="1600" dirty="0" smtClean="0">
                <a:latin typeface="+mn-lt"/>
              </a:rPr>
              <a:t>Class Diagram</a:t>
            </a:r>
          </a:p>
        </p:txBody>
      </p:sp>
      <p:pic>
        <p:nvPicPr>
          <p:cNvPr id="1028" name="Picture 4" descr="http://agilemodeling.com/images/models/communicationDiagram.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09667" y="493009"/>
            <a:ext cx="2470442" cy="153200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5940017" y="196172"/>
            <a:ext cx="2440092" cy="313932"/>
          </a:xfrm>
          <a:prstGeom prst="rect">
            <a:avLst/>
          </a:prstGeom>
          <a:noFill/>
        </p:spPr>
        <p:txBody>
          <a:bodyPr wrap="none" rtlCol="0">
            <a:spAutoFit/>
          </a:bodyPr>
          <a:lstStyle/>
          <a:p>
            <a:pPr>
              <a:lnSpc>
                <a:spcPct val="90000"/>
              </a:lnSpc>
              <a:spcBef>
                <a:spcPts val="600"/>
              </a:spcBef>
              <a:spcAft>
                <a:spcPts val="0"/>
              </a:spcAft>
              <a:buClr>
                <a:schemeClr val="bg1"/>
              </a:buClr>
            </a:pPr>
            <a:r>
              <a:rPr lang="en-US" sz="1600" dirty="0" smtClean="0">
                <a:latin typeface="+mn-lt"/>
              </a:rPr>
              <a:t>Communication Diagram</a:t>
            </a:r>
          </a:p>
        </p:txBody>
      </p:sp>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14549" y="914701"/>
            <a:ext cx="2331072" cy="1432296"/>
          </a:xfrm>
          <a:prstGeom prst="rect">
            <a:avLst/>
          </a:prstGeom>
        </p:spPr>
      </p:pic>
      <p:sp>
        <p:nvSpPr>
          <p:cNvPr id="8" name="TextBox 7"/>
          <p:cNvSpPr txBox="1"/>
          <p:nvPr/>
        </p:nvSpPr>
        <p:spPr>
          <a:xfrm>
            <a:off x="3410909" y="600769"/>
            <a:ext cx="1938351" cy="313932"/>
          </a:xfrm>
          <a:prstGeom prst="rect">
            <a:avLst/>
          </a:prstGeom>
          <a:noFill/>
        </p:spPr>
        <p:txBody>
          <a:bodyPr wrap="none" rtlCol="0">
            <a:spAutoFit/>
          </a:bodyPr>
          <a:lstStyle/>
          <a:p>
            <a:pPr>
              <a:lnSpc>
                <a:spcPct val="90000"/>
              </a:lnSpc>
              <a:spcBef>
                <a:spcPts val="600"/>
              </a:spcBef>
              <a:spcAft>
                <a:spcPts val="0"/>
              </a:spcAft>
              <a:buClr>
                <a:schemeClr val="bg1"/>
              </a:buClr>
            </a:pPr>
            <a:r>
              <a:rPr lang="en-US" sz="1600" dirty="0" smtClean="0">
                <a:latin typeface="+mn-lt"/>
              </a:rPr>
              <a:t>Sequence Diagram</a:t>
            </a:r>
          </a:p>
        </p:txBody>
      </p:sp>
      <p:sp>
        <p:nvSpPr>
          <p:cNvPr id="10" name="TextBox 9"/>
          <p:cNvSpPr txBox="1"/>
          <p:nvPr/>
        </p:nvSpPr>
        <p:spPr>
          <a:xfrm>
            <a:off x="384563" y="2465362"/>
            <a:ext cx="2076209" cy="313932"/>
          </a:xfrm>
          <a:prstGeom prst="rect">
            <a:avLst/>
          </a:prstGeom>
          <a:noFill/>
        </p:spPr>
        <p:txBody>
          <a:bodyPr wrap="none" rtlCol="0">
            <a:spAutoFit/>
          </a:bodyPr>
          <a:lstStyle/>
          <a:p>
            <a:pPr>
              <a:lnSpc>
                <a:spcPct val="90000"/>
              </a:lnSpc>
              <a:spcBef>
                <a:spcPts val="600"/>
              </a:spcBef>
              <a:spcAft>
                <a:spcPts val="0"/>
              </a:spcAft>
              <a:buClr>
                <a:schemeClr val="bg1"/>
              </a:buClr>
            </a:pPr>
            <a:r>
              <a:rPr lang="en-US" sz="1600" dirty="0" smtClean="0">
                <a:latin typeface="+mn-lt"/>
              </a:rPr>
              <a:t>Component Diagram</a:t>
            </a:r>
          </a:p>
        </p:txBody>
      </p:sp>
      <p:pic>
        <p:nvPicPr>
          <p:cNvPr id="7" name="Picture 6"/>
          <p:cNvPicPr>
            <a:picLocks noChangeAspect="1"/>
          </p:cNvPicPr>
          <p:nvPr/>
        </p:nvPicPr>
        <p:blipFill>
          <a:blip r:embed="rId5"/>
          <a:stretch>
            <a:fillRect/>
          </a:stretch>
        </p:blipFill>
        <p:spPr>
          <a:xfrm>
            <a:off x="425904" y="2728501"/>
            <a:ext cx="2093255" cy="1821611"/>
          </a:xfrm>
          <a:prstGeom prst="rect">
            <a:avLst/>
          </a:prstGeom>
        </p:spPr>
      </p:pic>
      <p:pic>
        <p:nvPicPr>
          <p:cNvPr id="1030" name="Picture 6" descr="http://www.uml-diagrams.org/examples/activity-examples-online-shopping.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956497" y="2936260"/>
            <a:ext cx="2501907" cy="1523739"/>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p:cNvSpPr txBox="1"/>
          <p:nvPr/>
        </p:nvSpPr>
        <p:spPr>
          <a:xfrm>
            <a:off x="3289111" y="2622328"/>
            <a:ext cx="1665841" cy="313932"/>
          </a:xfrm>
          <a:prstGeom prst="rect">
            <a:avLst/>
          </a:prstGeom>
          <a:noFill/>
        </p:spPr>
        <p:txBody>
          <a:bodyPr wrap="none" rtlCol="0">
            <a:spAutoFit/>
          </a:bodyPr>
          <a:lstStyle/>
          <a:p>
            <a:pPr>
              <a:lnSpc>
                <a:spcPct val="90000"/>
              </a:lnSpc>
              <a:spcBef>
                <a:spcPts val="600"/>
              </a:spcBef>
              <a:spcAft>
                <a:spcPts val="0"/>
              </a:spcAft>
              <a:buClr>
                <a:schemeClr val="bg1"/>
              </a:buClr>
            </a:pPr>
            <a:r>
              <a:rPr lang="en-US" sz="1600" dirty="0" smtClean="0">
                <a:latin typeface="+mn-lt"/>
              </a:rPr>
              <a:t>Activity Diagram</a:t>
            </a:r>
          </a:p>
        </p:txBody>
      </p:sp>
      <p:sp>
        <p:nvSpPr>
          <p:cNvPr id="15" name="TextBox 14"/>
          <p:cNvSpPr txBox="1"/>
          <p:nvPr/>
        </p:nvSpPr>
        <p:spPr>
          <a:xfrm>
            <a:off x="6546388" y="2327661"/>
            <a:ext cx="2076209" cy="313932"/>
          </a:xfrm>
          <a:prstGeom prst="rect">
            <a:avLst/>
          </a:prstGeom>
          <a:noFill/>
        </p:spPr>
        <p:txBody>
          <a:bodyPr wrap="none" rtlCol="0">
            <a:spAutoFit/>
          </a:bodyPr>
          <a:lstStyle/>
          <a:p>
            <a:pPr>
              <a:lnSpc>
                <a:spcPct val="90000"/>
              </a:lnSpc>
              <a:spcBef>
                <a:spcPts val="600"/>
              </a:spcBef>
              <a:spcAft>
                <a:spcPts val="0"/>
              </a:spcAft>
              <a:buClr>
                <a:schemeClr val="bg1"/>
              </a:buClr>
            </a:pPr>
            <a:r>
              <a:rPr lang="en-US" sz="1600" dirty="0" smtClean="0">
                <a:latin typeface="+mn-lt"/>
              </a:rPr>
              <a:t>Component Diagram</a:t>
            </a:r>
          </a:p>
        </p:txBody>
      </p:sp>
      <p:pic>
        <p:nvPicPr>
          <p:cNvPr id="5" name="Picture 2" descr="http://agilemodeling.com/images/models/componentDiagramUML2.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724904" y="2728501"/>
            <a:ext cx="3263446" cy="16462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7312077"/>
      </p:ext>
    </p:extLst>
  </p:cSld>
  <p:clrMapOvr>
    <a:masterClrMapping/>
  </p:clrMapOvr>
  <p:transition spd="med">
    <p:wipe dir="r"/>
  </p:transition>
  <p:timing>
    <p:tnLst>
      <p:par>
        <p:cTn id="1" dur="indefinite" restart="never" nodeType="tmRoot"/>
      </p:par>
    </p:tnLst>
  </p:timing>
</p:sld>
</file>

<file path=ppt/theme/theme1.xml><?xml version="1.0" encoding="utf-8"?>
<a:theme xmlns:a="http://schemas.openxmlformats.org/drawingml/2006/main" name="Dell_16x9_Template">
  <a:themeElements>
    <a:clrScheme name="Dell new">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fontScheme name="Dell">
      <a:majorFont>
        <a:latin typeface="Museo For Dell"/>
        <a:ea typeface=""/>
        <a:cs typeface=""/>
      </a:majorFont>
      <a:minorFont>
        <a:latin typeface="Museo Sans For Del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70C0"/>
        </a:solidFill>
        <a:ln w="38100">
          <a:solidFill>
            <a:schemeClr val="bg2"/>
          </a:solid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marL="342900" indent="-342900">
          <a:buFont typeface="Arial" charset="0"/>
          <a:buChar char="•"/>
          <a:defRPr/>
        </a:defPPr>
      </a:lstStyle>
      <a:style>
        <a:lnRef idx="1">
          <a:schemeClr val="accent1"/>
        </a:lnRef>
        <a:fillRef idx="0">
          <a:schemeClr val="accent1"/>
        </a:fillRef>
        <a:effectRef idx="0">
          <a:schemeClr val="accent1"/>
        </a:effectRef>
        <a:fontRef idx="minor">
          <a:schemeClr val="tx1"/>
        </a:fontRef>
      </a:style>
    </a:spDef>
    <a:txDef>
      <a:spPr>
        <a:noFill/>
      </a:spPr>
      <a:bodyPr wrap="none" rtlCol="0">
        <a:noAutofit/>
      </a:bodyPr>
      <a:lstStyle>
        <a:defPPr>
          <a:lnSpc>
            <a:spcPct val="90000"/>
          </a:lnSpc>
          <a:spcBef>
            <a:spcPts val="600"/>
          </a:spcBef>
          <a:spcAft>
            <a:spcPts val="0"/>
          </a:spcAft>
          <a:buClr>
            <a:schemeClr val="bg1"/>
          </a:buClr>
          <a:defRPr sz="2000" dirty="0" err="1" smtClean="0">
            <a:latin typeface="+mn-lt"/>
          </a:defRPr>
        </a:defPPr>
      </a:lstStyle>
    </a:txDef>
  </a:objectDefaults>
  <a:extraClrSchemeLst>
    <a:extraClrScheme>
      <a:clrScheme name="Dell new">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Dell_16x9_Template_5.10.11">
  <a:themeElements>
    <a:clrScheme name="Dell new">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fontScheme name="Dell 2010">
      <a:majorFont>
        <a:latin typeface="Museo For Dell"/>
        <a:ea typeface=""/>
        <a:cs typeface=""/>
      </a:majorFont>
      <a:minorFont>
        <a:latin typeface="Museo Sans For Del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effectLst/>
      </a:spPr>
      <a:bodyPr wrap="square" lIns="182880" tIns="137160" rIns="137160" bIns="137160" rtlCol="0" anchor="ctr">
        <a:noAutofit/>
      </a:bodyPr>
      <a:lstStyle>
        <a:defPPr algn="ctr">
          <a:lnSpc>
            <a:spcPct val="90000"/>
          </a:lnSpc>
          <a:spcBef>
            <a:spcPts val="600"/>
          </a:spcBef>
          <a:spcAft>
            <a:spcPts val="0"/>
          </a:spcAft>
          <a:defRPr sz="2000" dirty="0" smtClean="0">
            <a:solidFill>
              <a:schemeClr val="tx2"/>
            </a:solidFill>
            <a:latin typeface="+mn-lt"/>
          </a:defRPr>
        </a:defPPr>
      </a:lstStyle>
    </a:spDef>
    <a:txDef>
      <a:spPr>
        <a:noFill/>
      </a:spPr>
      <a:bodyPr wrap="none" rtlCol="0">
        <a:noAutofit/>
      </a:bodyPr>
      <a:lstStyle>
        <a:defPPr>
          <a:lnSpc>
            <a:spcPct val="90000"/>
          </a:lnSpc>
          <a:spcBef>
            <a:spcPts val="600"/>
          </a:spcBef>
          <a:spcAft>
            <a:spcPts val="0"/>
          </a:spcAft>
          <a:buClr>
            <a:schemeClr val="bg1"/>
          </a:buClr>
          <a:defRPr sz="2000" dirty="0" err="1" smtClean="0">
            <a:latin typeface="+mn-lt"/>
          </a:defRPr>
        </a:defPPr>
      </a:lstStyle>
    </a:txDef>
  </a:objectDefaults>
  <a:extraClrSchemeLst>
    <a:extraClrScheme>
      <a:clrScheme name="Dell new">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Dell Template 4x3">
  <a:themeElements>
    <a:clrScheme name="Dell 2010">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fontScheme name="Dell 2010">
      <a:majorFont>
        <a:latin typeface="Museo For Dell"/>
        <a:ea typeface=""/>
        <a:cs typeface=""/>
      </a:majorFont>
      <a:minorFont>
        <a:latin typeface="Museo Sans For Del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effectLst/>
      </a:spPr>
      <a:bodyPr wrap="square" lIns="182880" tIns="137160" rIns="137160" bIns="137160" rtlCol="0" anchor="ctr">
        <a:noAutofit/>
      </a:bodyPr>
      <a:lstStyle>
        <a:defPPr algn="ctr">
          <a:lnSpc>
            <a:spcPct val="90000"/>
          </a:lnSpc>
          <a:spcBef>
            <a:spcPts val="600"/>
          </a:spcBef>
          <a:spcAft>
            <a:spcPts val="0"/>
          </a:spcAft>
          <a:defRPr sz="2000" dirty="0" err="1" smtClean="0">
            <a:solidFill>
              <a:schemeClr val="tx2"/>
            </a:solidFill>
            <a:latin typeface="+mn-lt"/>
          </a:defRPr>
        </a:defPPr>
      </a:lstStyle>
    </a:spDef>
    <a:txDef>
      <a:spPr>
        <a:noFill/>
      </a:spPr>
      <a:bodyPr wrap="none" rtlCol="0">
        <a:spAutoFit/>
      </a:bodyPr>
      <a:lstStyle>
        <a:defPPr>
          <a:lnSpc>
            <a:spcPct val="90000"/>
          </a:lnSpc>
          <a:spcBef>
            <a:spcPts val="600"/>
          </a:spcBef>
          <a:spcAft>
            <a:spcPts val="0"/>
          </a:spcAft>
          <a:buClr>
            <a:schemeClr val="bg1"/>
          </a:buClr>
          <a:defRPr sz="2000" dirty="0" err="1" smtClean="0">
            <a:latin typeface="+mn-lt"/>
          </a:defRPr>
        </a:defPPr>
      </a:lstStyle>
    </a:txDef>
  </a:objectDefaults>
  <a:extraClrSchemeLst>
    <a:extraClrScheme>
      <a:clrScheme name="Dell new">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AD5F92924C88E046AB95A79D8E2F2E86" ma:contentTypeVersion="0" ma:contentTypeDescription="Create a new document." ma:contentTypeScope="" ma:versionID="e185d5377ed30089129ee02e45c99cd8">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B4DE5F6-73C3-4001-9CFC-3C0C9B29D778}">
  <ds:schemaRefs>
    <ds:schemaRef ds:uri="http://purl.org/dc/elements/1.1/"/>
    <ds:schemaRef ds:uri="http://schemas.microsoft.com/office/2006/metadata/properties"/>
    <ds:schemaRef ds:uri="http://schemas.microsoft.com/office/2006/documentManagement/types"/>
    <ds:schemaRef ds:uri="http://purl.org/dc/terms/"/>
    <ds:schemaRef ds:uri="http://schemas.openxmlformats.org/package/2006/metadata/core-properties"/>
    <ds:schemaRef ds:uri="http://purl.org/dc/dcmitype/"/>
    <ds:schemaRef ds:uri="http://schemas.microsoft.com/office/infopath/2007/PartnerControls"/>
    <ds:schemaRef ds:uri="http://www.w3.org/XML/1998/namespace"/>
  </ds:schemaRefs>
</ds:datastoreItem>
</file>

<file path=customXml/itemProps2.xml><?xml version="1.0" encoding="utf-8"?>
<ds:datastoreItem xmlns:ds="http://schemas.openxmlformats.org/officeDocument/2006/customXml" ds:itemID="{55EC61F6-286A-4E34-A88C-05A55AA6715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F591F0EB-E811-4D11-8FFB-E2FF892CF81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Dell_16x9_Template</Template>
  <TotalTime>138445</TotalTime>
  <Words>985</Words>
  <Application>Microsoft Macintosh PowerPoint</Application>
  <PresentationFormat>On-screen Show (16:9)</PresentationFormat>
  <Paragraphs>262</Paragraphs>
  <Slides>51</Slides>
  <Notes>2</Notes>
  <HiddenSlides>0</HiddenSlides>
  <MMClips>0</MMClips>
  <ScaleCrop>false</ScaleCrop>
  <HeadingPairs>
    <vt:vector size="6" baseType="variant">
      <vt:variant>
        <vt:lpstr>Fonts Used</vt:lpstr>
      </vt:variant>
      <vt:variant>
        <vt:i4>11</vt:i4>
      </vt:variant>
      <vt:variant>
        <vt:lpstr>Theme</vt:lpstr>
      </vt:variant>
      <vt:variant>
        <vt:i4>3</vt:i4>
      </vt:variant>
      <vt:variant>
        <vt:lpstr>Slide Titles</vt:lpstr>
      </vt:variant>
      <vt:variant>
        <vt:i4>51</vt:i4>
      </vt:variant>
    </vt:vector>
  </HeadingPairs>
  <TitlesOfParts>
    <vt:vector size="65" baseType="lpstr">
      <vt:lpstr>Arial Black</vt:lpstr>
      <vt:lpstr>Century Schoolbook</vt:lpstr>
      <vt:lpstr>Consolas</vt:lpstr>
      <vt:lpstr>Museo For Dell</vt:lpstr>
      <vt:lpstr>Museo For Dell 300</vt:lpstr>
      <vt:lpstr>Museo Sans For Dell</vt:lpstr>
      <vt:lpstr>Museo Sans For Dell</vt:lpstr>
      <vt:lpstr>Times New Roman</vt:lpstr>
      <vt:lpstr>Trebuchet MS</vt:lpstr>
      <vt:lpstr>Wingdings</vt:lpstr>
      <vt:lpstr>Arial</vt:lpstr>
      <vt:lpstr>Dell_16x9_Template</vt:lpstr>
      <vt:lpstr>Dell_16x9_Template_5.10.11</vt:lpstr>
      <vt:lpstr>Dell Template 4x3</vt:lpstr>
      <vt:lpstr>PowerPoint Presentation</vt:lpstr>
      <vt:lpstr>Questions? Comments? (Pagination)</vt:lpstr>
      <vt:lpstr>Development Methodology  Design Docs  Project Submission Requirements</vt:lpstr>
      <vt:lpstr>Agile Development</vt:lpstr>
      <vt:lpstr>Observations</vt:lpstr>
      <vt:lpstr>4+1 architectural view model http://en.wikipedia.org/wiki/4%2B1_architectural_view_model</vt:lpstr>
      <vt:lpstr>The Architecture Views http://en.wikipedia.org/wiki/4%2B1_architectural_view_model</vt:lpstr>
      <vt:lpstr>Some Diagrams http://www.agilemodeling.com/essays/umlDiagrams.htm</vt:lpstr>
      <vt:lpstr>Some Diagrams</vt:lpstr>
      <vt:lpstr>Application to Project Submissions</vt:lpstr>
      <vt:lpstr>User Stories</vt:lpstr>
      <vt:lpstr>Agile Development and User Stories</vt:lpstr>
      <vt:lpstr>Documenting API Example (We will use Swagger and Swagger Editor)</vt:lpstr>
      <vt:lpstr>Documenting API Example (We will use Swagger and Swagger Editor)</vt:lpstr>
      <vt:lpstr>Top-Level Design Specification</vt:lpstr>
      <vt:lpstr>API Management API Gateway</vt:lpstr>
      <vt:lpstr>API Management</vt:lpstr>
      <vt:lpstr>API Proliferation (https://www.slideshare.net/AmazonWebServices/build-and-manage-your-apis-with-amazon-api-gateway)</vt:lpstr>
      <vt:lpstr>API Gateway/API Management/API Strategy</vt:lpstr>
      <vt:lpstr>API Design/Strategy (https://www.ca.com/content/dam/ca/us/files/ebook/api-strategy-and-architecture-a-coordinated-approach.pdf)</vt:lpstr>
      <vt:lpstr>Architecture Layers</vt:lpstr>
      <vt:lpstr>PowerPoint Presentation</vt:lpstr>
      <vt:lpstr>PowerPoint Presentation</vt:lpstr>
      <vt:lpstr>PowerPoint Presentation</vt:lpstr>
      <vt:lpstr>API Gateway</vt:lpstr>
      <vt:lpstr>Microservice Model</vt:lpstr>
      <vt:lpstr>API Gateway</vt:lpstr>
      <vt:lpstr>Authorization</vt:lpstr>
      <vt:lpstr>Target Architecture</vt:lpstr>
      <vt:lpstr>API Gateway/Management</vt:lpstr>
      <vt:lpstr>Walkthrough of API</vt:lpstr>
      <vt:lpstr>Method</vt:lpstr>
      <vt:lpstr>Walkthrough of API</vt:lpstr>
      <vt:lpstr>Step Functions</vt:lpstr>
      <vt:lpstr>Workflow Orchestration</vt:lpstr>
      <vt:lpstr>Workflow/Orchestration</vt:lpstr>
      <vt:lpstr>Simple BPMN Diagram</vt:lpstr>
      <vt:lpstr>BPMN – How do you Implement?</vt:lpstr>
      <vt:lpstr>Modeling/Pictures (an aside) https://www.nomagic.com/getting-started/modeling-benefits</vt:lpstr>
      <vt:lpstr>Modeling/Pictures (an aside) https://www.nomagic.com/getting-started/modeling-benefits</vt:lpstr>
      <vt:lpstr>Step Functions (Introduction)</vt:lpstr>
      <vt:lpstr>AWS Step Functions (https://aws.amazon.com/step-functions/)</vt:lpstr>
      <vt:lpstr>Execute and Monitor</vt:lpstr>
      <vt:lpstr>Simple Example</vt:lpstr>
      <vt:lpstr>Simple Example</vt:lpstr>
      <vt:lpstr>Concepts</vt:lpstr>
      <vt:lpstr>Tasks and Activities</vt:lpstr>
      <vt:lpstr>OAuth </vt:lpstr>
      <vt:lpstr>Overview (http://tutorials.jenkov.com/oauth2/index.html)</vt:lpstr>
      <vt:lpstr>Roles/Flows</vt:lpstr>
      <vt:lpstr>Demo</vt:lpstr>
    </vt:vector>
  </TitlesOfParts>
  <Company>Dell Inc</Company>
  <LinksUpToDate>false</LinksUpToDate>
  <SharedDoc>false</SharedDoc>
  <HyperlinksChanged>false</HyperlinksChanged>
  <AppVersion>15.0038</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Dell presentation template Wide screen 16:9 layout</dc:title>
  <dc:creator>Ahluwalia, M</dc:creator>
  <cp:keywords>Internal Use</cp:keywords>
  <cp:lastModifiedBy>Donald Ferguson</cp:lastModifiedBy>
  <cp:revision>1870</cp:revision>
  <cp:lastPrinted>2017-10-09T20:35:25Z</cp:lastPrinted>
  <dcterms:created xsi:type="dcterms:W3CDTF">2013-01-02T09:04:46Z</dcterms:created>
  <dcterms:modified xsi:type="dcterms:W3CDTF">2017-10-11T17:20:40Z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0x010100AD5F92924C88E046AB95A79D8E2F2E86</vt:lpwstr>
  </property>
  <property fmtid="{D5CDD505-2E9C-101B-9397-08002B2CF9AE}" pid="3" name="TitusGUID">
    <vt:lpwstr>09852b9d-54a1-4f0b-bd54-a44d811fa745</vt:lpwstr>
  </property>
  <property fmtid="{D5CDD505-2E9C-101B-9397-08002B2CF9AE}" pid="4" name="DellClassification">
    <vt:lpwstr>Internal Use</vt:lpwstr>
  </property>
  <property fmtid="{D5CDD505-2E9C-101B-9397-08002B2CF9AE}" pid="5" name="DellSubLabels">
    <vt:lpwstr/>
  </property>
  <property fmtid="{D5CDD505-2E9C-101B-9397-08002B2CF9AE}" pid="6" name="DellVisual Markings (PPT)">
    <vt:lpwstr>Classification Footer</vt:lpwstr>
  </property>
  <property fmtid="{D5CDD505-2E9C-101B-9397-08002B2CF9AE}" pid="7" name="titusconfig">
    <vt:lpwstr>1.1AMER</vt:lpwstr>
  </property>
</Properties>
</file>